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71" r:id="rId4"/>
    <p:sldId id="270" r:id="rId5"/>
    <p:sldId id="298" r:id="rId6"/>
    <p:sldId id="272" r:id="rId7"/>
    <p:sldId id="273" r:id="rId8"/>
    <p:sldId id="277" r:id="rId9"/>
    <p:sldId id="274" r:id="rId10"/>
    <p:sldId id="276" r:id="rId11"/>
    <p:sldId id="258" r:id="rId12"/>
    <p:sldId id="259" r:id="rId13"/>
    <p:sldId id="292" r:id="rId14"/>
    <p:sldId id="262" r:id="rId15"/>
    <p:sldId id="263" r:id="rId16"/>
    <p:sldId id="264" r:id="rId17"/>
    <p:sldId id="266" r:id="rId18"/>
    <p:sldId id="265" r:id="rId19"/>
    <p:sldId id="293" r:id="rId20"/>
    <p:sldId id="267" r:id="rId21"/>
    <p:sldId id="268" r:id="rId22"/>
    <p:sldId id="269" r:id="rId23"/>
    <p:sldId id="290" r:id="rId24"/>
    <p:sldId id="291" r:id="rId25"/>
    <p:sldId id="260" r:id="rId26"/>
    <p:sldId id="261" r:id="rId27"/>
    <p:sldId id="294" r:id="rId28"/>
    <p:sldId id="295" r:id="rId29"/>
    <p:sldId id="296" r:id="rId30"/>
    <p:sldId id="297" r:id="rId31"/>
    <p:sldId id="279" r:id="rId32"/>
    <p:sldId id="280" r:id="rId33"/>
    <p:sldId id="281" r:id="rId34"/>
    <p:sldId id="282" r:id="rId35"/>
    <p:sldId id="283" r:id="rId36"/>
    <p:sldId id="284" r:id="rId37"/>
    <p:sldId id="285" r:id="rId38"/>
    <p:sldId id="286" r:id="rId39"/>
    <p:sldId id="287" r:id="rId40"/>
    <p:sldId id="288" r:id="rId41"/>
    <p:sldId id="289"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O5kDCJAfM5YyHW+dqKjnfIxVm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127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4542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20"/>
        <p:cNvGrpSpPr/>
        <p:nvPr/>
      </p:nvGrpSpPr>
      <p:grpSpPr>
        <a:xfrm>
          <a:off x="0" y="0"/>
          <a:ext cx="0" cy="0"/>
          <a:chOff x="0" y="0"/>
          <a:chExt cx="0" cy="0"/>
        </a:xfrm>
      </p:grpSpPr>
      <p:sp>
        <p:nvSpPr>
          <p:cNvPr id="21" name="Google Shape;21;p36"/>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22;p36"/>
          <p:cNvSpPr/>
          <p:nvPr/>
        </p:nvSpPr>
        <p:spPr>
          <a:xfrm>
            <a:off x="8991600" y="3048"/>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23;p36"/>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24;p36"/>
          <p:cNvSpPr/>
          <p:nvPr/>
        </p:nvSpPr>
        <p:spPr>
          <a:xfrm>
            <a:off x="0" y="0"/>
            <a:ext cx="9144000" cy="2514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25;p36"/>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26;p36"/>
          <p:cNvSpPr txBox="1">
            <a:spLocks noGrp="1"/>
          </p:cNvSpPr>
          <p:nvPr>
            <p:ph type="subTitle" idx="1"/>
          </p:nvPr>
        </p:nvSpPr>
        <p:spPr>
          <a:xfrm>
            <a:off x="1371600" y="2819400"/>
            <a:ext cx="6400800" cy="17526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SzPts val="1360"/>
              <a:buNone/>
              <a:defRPr sz="1600" b="1" cap="none">
                <a:solidFill>
                  <a:schemeClr val="dk2"/>
                </a:solidFill>
              </a:defRPr>
            </a:lvl1pPr>
            <a:lvl2pPr lvl="1" algn="ctr">
              <a:spcBef>
                <a:spcPts val="360"/>
              </a:spcBef>
              <a:spcAft>
                <a:spcPts val="0"/>
              </a:spcAft>
              <a:buSzPts val="1260"/>
              <a:buNone/>
              <a:defRPr/>
            </a:lvl2pPr>
            <a:lvl3pPr lvl="2" algn="ctr">
              <a:spcBef>
                <a:spcPts val="360"/>
              </a:spcBef>
              <a:spcAft>
                <a:spcPts val="0"/>
              </a:spcAft>
              <a:buSzPts val="1350"/>
              <a:buNone/>
              <a:defRPr/>
            </a:lvl3pPr>
            <a:lvl4pPr lvl="3" algn="ctr">
              <a:spcBef>
                <a:spcPts val="360"/>
              </a:spcBef>
              <a:spcAft>
                <a:spcPts val="0"/>
              </a:spcAft>
              <a:buSzPts val="1260"/>
              <a:buNone/>
              <a:defRPr/>
            </a:lvl4pPr>
            <a:lvl5pPr lvl="4" algn="ctr">
              <a:spcBef>
                <a:spcPts val="360"/>
              </a:spcBef>
              <a:spcAft>
                <a:spcPts val="0"/>
              </a:spcAft>
              <a:buSzPts val="1800"/>
              <a:buNone/>
              <a:defRPr/>
            </a:lvl5pPr>
            <a:lvl6pPr lvl="5" algn="ctr">
              <a:spcBef>
                <a:spcPts val="360"/>
              </a:spcBef>
              <a:spcAft>
                <a:spcPts val="0"/>
              </a:spcAft>
              <a:buSzPts val="1440"/>
              <a:buNone/>
              <a:defRPr/>
            </a:lvl6pPr>
            <a:lvl7pPr lvl="6" algn="ctr">
              <a:spcBef>
                <a:spcPts val="360"/>
              </a:spcBef>
              <a:spcAft>
                <a:spcPts val="0"/>
              </a:spcAft>
              <a:buSzPts val="1620"/>
              <a:buNone/>
              <a:defRPr/>
            </a:lvl7pPr>
            <a:lvl8pPr lvl="7" algn="ctr">
              <a:spcBef>
                <a:spcPts val="360"/>
              </a:spcBef>
              <a:spcAft>
                <a:spcPts val="0"/>
              </a:spcAft>
              <a:buSzPts val="1800"/>
              <a:buNone/>
              <a:defRPr/>
            </a:lvl8pPr>
            <a:lvl9pPr lvl="8" algn="ctr">
              <a:spcBef>
                <a:spcPts val="360"/>
              </a:spcBef>
              <a:spcAft>
                <a:spcPts val="0"/>
              </a:spcAft>
              <a:buSzPts val="1620"/>
              <a:buNone/>
              <a:defRPr/>
            </a:lvl9pPr>
          </a:lstStyle>
          <a:p>
            <a:endParaRPr/>
          </a:p>
        </p:txBody>
      </p:sp>
      <p:sp>
        <p:nvSpPr>
          <p:cNvPr id="27" name="Google Shape;27;p36"/>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6"/>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9" name="Google Shape;29;p36"/>
          <p:cNvCxnSpPr/>
          <p:nvPr/>
        </p:nvCxnSpPr>
        <p:spPr>
          <a:xfrm>
            <a:off x="155448" y="2420112"/>
            <a:ext cx="8833104" cy="0"/>
          </a:xfrm>
          <a:prstGeom prst="straightConnector1">
            <a:avLst/>
          </a:prstGeom>
          <a:noFill/>
          <a:ln w="11425" cap="flat" cmpd="sng">
            <a:solidFill>
              <a:srgbClr val="7A9798"/>
            </a:solidFill>
            <a:prstDash val="dash"/>
            <a:round/>
            <a:headEnd type="none" w="sm" len="sm"/>
            <a:tailEnd type="none" w="sm" len="sm"/>
          </a:ln>
        </p:spPr>
      </p:cxnSp>
      <p:sp>
        <p:nvSpPr>
          <p:cNvPr id="30" name="Google Shape;30;p36"/>
          <p:cNvSpPr/>
          <p:nvPr/>
        </p:nvSpPr>
        <p:spPr>
          <a:xfrm>
            <a:off x="152400" y="152400"/>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1" name="Google Shape;31;p36"/>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32" name="Google Shape;32;p36"/>
          <p:cNvSpPr/>
          <p:nvPr/>
        </p:nvSpPr>
        <p:spPr>
          <a:xfrm>
            <a:off x="4361688" y="2209800"/>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33" name="Google Shape;33;p36"/>
          <p:cNvSpPr txBox="1">
            <a:spLocks noGrp="1"/>
          </p:cNvSpPr>
          <p:nvPr>
            <p:ph type="sldNum" idx="12"/>
          </p:nvPr>
        </p:nvSpPr>
        <p:spPr>
          <a:xfrm>
            <a:off x="4343400" y="2199450"/>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7A9798"/>
                </a:solidFill>
                <a:latin typeface="Georgia"/>
                <a:ea typeface="Georgia"/>
                <a:cs typeface="Georgia"/>
                <a:sym typeface="Georgia"/>
              </a:defRPr>
            </a:lvl1pPr>
            <a:lvl2pPr marL="0" lvl="1" indent="0" algn="ctr">
              <a:spcBef>
                <a:spcPts val="0"/>
              </a:spcBef>
              <a:buNone/>
              <a:defRPr sz="1600">
                <a:solidFill>
                  <a:srgbClr val="7A9798"/>
                </a:solidFill>
                <a:latin typeface="Georgia"/>
                <a:ea typeface="Georgia"/>
                <a:cs typeface="Georgia"/>
                <a:sym typeface="Georgia"/>
              </a:defRPr>
            </a:lvl2pPr>
            <a:lvl3pPr marL="0" lvl="2" indent="0" algn="ctr">
              <a:spcBef>
                <a:spcPts val="0"/>
              </a:spcBef>
              <a:buNone/>
              <a:defRPr sz="1600">
                <a:solidFill>
                  <a:srgbClr val="7A9798"/>
                </a:solidFill>
                <a:latin typeface="Georgia"/>
                <a:ea typeface="Georgia"/>
                <a:cs typeface="Georgia"/>
                <a:sym typeface="Georgia"/>
              </a:defRPr>
            </a:lvl3pPr>
            <a:lvl4pPr marL="0" lvl="3" indent="0" algn="ctr">
              <a:spcBef>
                <a:spcPts val="0"/>
              </a:spcBef>
              <a:buNone/>
              <a:defRPr sz="1600">
                <a:solidFill>
                  <a:srgbClr val="7A9798"/>
                </a:solidFill>
                <a:latin typeface="Georgia"/>
                <a:ea typeface="Georgia"/>
                <a:cs typeface="Georgia"/>
                <a:sym typeface="Georgia"/>
              </a:defRPr>
            </a:lvl4pPr>
            <a:lvl5pPr marL="0" lvl="4" indent="0" algn="ctr">
              <a:spcBef>
                <a:spcPts val="0"/>
              </a:spcBef>
              <a:buNone/>
              <a:defRPr sz="1600">
                <a:solidFill>
                  <a:srgbClr val="7A9798"/>
                </a:solidFill>
                <a:latin typeface="Georgia"/>
                <a:ea typeface="Georgia"/>
                <a:cs typeface="Georgia"/>
                <a:sym typeface="Georgia"/>
              </a:defRPr>
            </a:lvl5pPr>
            <a:lvl6pPr marL="0" lvl="5" indent="0" algn="ctr">
              <a:spcBef>
                <a:spcPts val="0"/>
              </a:spcBef>
              <a:buNone/>
              <a:defRPr sz="1600">
                <a:solidFill>
                  <a:srgbClr val="7A9798"/>
                </a:solidFill>
                <a:latin typeface="Georgia"/>
                <a:ea typeface="Georgia"/>
                <a:cs typeface="Georgia"/>
                <a:sym typeface="Georgia"/>
              </a:defRPr>
            </a:lvl6pPr>
            <a:lvl7pPr marL="0" lvl="6" indent="0" algn="ctr">
              <a:spcBef>
                <a:spcPts val="0"/>
              </a:spcBef>
              <a:buNone/>
              <a:defRPr sz="1600">
                <a:solidFill>
                  <a:srgbClr val="7A9798"/>
                </a:solidFill>
                <a:latin typeface="Georgia"/>
                <a:ea typeface="Georgia"/>
                <a:cs typeface="Georgia"/>
                <a:sym typeface="Georgia"/>
              </a:defRPr>
            </a:lvl7pPr>
            <a:lvl8pPr marL="0" lvl="7" indent="0" algn="ctr">
              <a:spcBef>
                <a:spcPts val="0"/>
              </a:spcBef>
              <a:buNone/>
              <a:defRPr sz="1600">
                <a:solidFill>
                  <a:srgbClr val="7A9798"/>
                </a:solidFill>
                <a:latin typeface="Georgia"/>
                <a:ea typeface="Georgia"/>
                <a:cs typeface="Georgia"/>
                <a:sym typeface="Georgia"/>
              </a:defRPr>
            </a:lvl8pPr>
            <a:lvl9pPr marL="0" lvl="8" indent="0" algn="ctr">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36"/>
          <p:cNvSpPr txBox="1">
            <a:spLocks noGrp="1"/>
          </p:cNvSpPr>
          <p:nvPr>
            <p:ph type="ctrTitle"/>
          </p:nvPr>
        </p:nvSpPr>
        <p:spPr>
          <a:xfrm>
            <a:off x="685800" y="381000"/>
            <a:ext cx="7772400" cy="1752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accent1"/>
              </a:buClr>
              <a:buSzPts val="4200"/>
              <a:buFont typeface="Georgia"/>
              <a:buNone/>
              <a:defRPr sz="4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lt2"/>
        </a:solidFill>
        <a:effectLst/>
      </p:bgPr>
    </p:bg>
    <p:spTree>
      <p:nvGrpSpPr>
        <p:cNvPr id="1" name="Shape 137"/>
        <p:cNvGrpSpPr/>
        <p:nvPr/>
      </p:nvGrpSpPr>
      <p:grpSpPr>
        <a:xfrm>
          <a:off x="0" y="0"/>
          <a:ext cx="0" cy="0"/>
          <a:chOff x="0" y="0"/>
          <a:chExt cx="0" cy="0"/>
        </a:xfrm>
      </p:grpSpPr>
      <p:sp>
        <p:nvSpPr>
          <p:cNvPr id="138" name="Google Shape;138;p4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45"/>
          <p:cNvSpPr txBox="1">
            <a:spLocks noGrp="1"/>
          </p:cNvSpPr>
          <p:nvPr>
            <p:ph type="body" idx="1"/>
          </p:nvPr>
        </p:nvSpPr>
        <p:spPr>
          <a:xfrm rot="5400000">
            <a:off x="2269236" y="-443484"/>
            <a:ext cx="4599432" cy="85344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40" name="Google Shape;140;p45"/>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5"/>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5"/>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2"/>
        </a:solidFill>
        <a:effectLst/>
      </p:bgPr>
    </p:bg>
    <p:spTree>
      <p:nvGrpSpPr>
        <p:cNvPr id="1" name="Shape 143"/>
        <p:cNvGrpSpPr/>
        <p:nvPr/>
      </p:nvGrpSpPr>
      <p:grpSpPr>
        <a:xfrm>
          <a:off x="0" y="0"/>
          <a:ext cx="0" cy="0"/>
          <a:chOff x="0" y="0"/>
          <a:chExt cx="0" cy="0"/>
        </a:xfrm>
      </p:grpSpPr>
      <p:sp>
        <p:nvSpPr>
          <p:cNvPr id="144" name="Google Shape;144;p46"/>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45" name="Google Shape;145;p46"/>
          <p:cNvSpPr/>
          <p:nvPr/>
        </p:nvSpPr>
        <p:spPr>
          <a:xfrm>
            <a:off x="7010400" y="0"/>
            <a:ext cx="2133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46" name="Google Shape;146;p46"/>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47" name="Google Shape;147;p46"/>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48" name="Google Shape;148;p46"/>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49" name="Google Shape;149;p46"/>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cxnSp>
        <p:nvCxnSpPr>
          <p:cNvPr id="150" name="Google Shape;150;p46"/>
          <p:cNvCxnSpPr/>
          <p:nvPr/>
        </p:nvCxnSpPr>
        <p:spPr>
          <a:xfrm rot="5400000">
            <a:off x="4021836" y="3278124"/>
            <a:ext cx="6245352" cy="0"/>
          </a:xfrm>
          <a:prstGeom prst="straightConnector1">
            <a:avLst/>
          </a:prstGeom>
          <a:noFill/>
          <a:ln w="9525" cap="flat" cmpd="sng">
            <a:solidFill>
              <a:srgbClr val="7A9798"/>
            </a:solidFill>
            <a:prstDash val="dash"/>
            <a:round/>
            <a:headEnd type="none" w="sm" len="sm"/>
            <a:tailEnd type="none" w="sm" len="sm"/>
          </a:ln>
        </p:spPr>
      </p:cxnSp>
      <p:sp>
        <p:nvSpPr>
          <p:cNvPr id="151" name="Google Shape;151;p46"/>
          <p:cNvSpPr/>
          <p:nvPr/>
        </p:nvSpPr>
        <p:spPr>
          <a:xfrm>
            <a:off x="6839712" y="2925763"/>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52" name="Google Shape;152;p46"/>
          <p:cNvSpPr/>
          <p:nvPr/>
        </p:nvSpPr>
        <p:spPr>
          <a:xfrm>
            <a:off x="6934200" y="3020251"/>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53" name="Google Shape;153;p46"/>
          <p:cNvSpPr txBox="1">
            <a:spLocks noGrp="1"/>
          </p:cNvSpPr>
          <p:nvPr>
            <p:ph type="sldNum" idx="12"/>
          </p:nvPr>
        </p:nvSpPr>
        <p:spPr>
          <a:xfrm>
            <a:off x="6915912" y="3009901"/>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54" name="Google Shape;154;p46"/>
          <p:cNvSpPr txBox="1">
            <a:spLocks noGrp="1"/>
          </p:cNvSpPr>
          <p:nvPr>
            <p:ph type="body" idx="1"/>
          </p:nvPr>
        </p:nvSpPr>
        <p:spPr>
          <a:xfrm rot="5400000">
            <a:off x="670717" y="-61117"/>
            <a:ext cx="5821366" cy="65532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55" name="Google Shape;155;p46"/>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6"/>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6"/>
          <p:cNvSpPr txBox="1">
            <a:spLocks noGrp="1"/>
          </p:cNvSpPr>
          <p:nvPr>
            <p:ph type="title"/>
          </p:nvPr>
        </p:nvSpPr>
        <p:spPr>
          <a:xfrm rot="5400000">
            <a:off x="5189538" y="2506664"/>
            <a:ext cx="5851525" cy="1447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3300"/>
              <a:buFont typeface="Georgia"/>
              <a:buNone/>
              <a:defRPr>
                <a:solidFill>
                  <a:srgbClr val="7A979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4361688" y="1026372"/>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3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1"/>
        <p:cNvGrpSpPr/>
        <p:nvPr/>
      </p:nvGrpSpPr>
      <p:grpSpPr>
        <a:xfrm>
          <a:off x="0" y="0"/>
          <a:ext cx="0" cy="0"/>
          <a:chOff x="0" y="0"/>
          <a:chExt cx="0" cy="0"/>
        </a:xfrm>
      </p:grpSpPr>
      <p:sp>
        <p:nvSpPr>
          <p:cNvPr id="42" name="Google Shape;42;p3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3" name="Google Shape;43;p3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4" name="Google Shape;44;p38"/>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5" name="Google Shape;45;p38"/>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6" name="Google Shape;46;p38"/>
          <p:cNvSpPr/>
          <p:nvPr/>
        </p:nvSpPr>
        <p:spPr>
          <a:xfrm>
            <a:off x="152400" y="2286000"/>
            <a:ext cx="8833104"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7" name="Google Shape;47;p38"/>
          <p:cNvSpPr/>
          <p:nvPr/>
        </p:nvSpPr>
        <p:spPr>
          <a:xfrm>
            <a:off x="155448" y="142352"/>
            <a:ext cx="8833104" cy="2139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8" name="Google Shape;48;p38"/>
          <p:cNvSpPr txBox="1">
            <a:spLocks noGrp="1"/>
          </p:cNvSpPr>
          <p:nvPr>
            <p:ph type="body" idx="1"/>
          </p:nvPr>
        </p:nvSpPr>
        <p:spPr>
          <a:xfrm>
            <a:off x="1368426" y="2743200"/>
            <a:ext cx="6480174" cy="1673225"/>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360"/>
              <a:buNone/>
              <a:defRPr sz="1600" b="1" cap="none">
                <a:solidFill>
                  <a:schemeClr val="dk2"/>
                </a:solidFill>
              </a:defRPr>
            </a:lvl1pPr>
            <a:lvl2pPr marL="914400" lvl="1" indent="-228600" algn="l">
              <a:spcBef>
                <a:spcPts val="360"/>
              </a:spcBef>
              <a:spcAft>
                <a:spcPts val="0"/>
              </a:spcAft>
              <a:buSzPts val="1260"/>
              <a:buNone/>
              <a:defRPr sz="1800">
                <a:solidFill>
                  <a:srgbClr val="888888"/>
                </a:solidFill>
              </a:defRPr>
            </a:lvl2pPr>
            <a:lvl3pPr marL="1371600" lvl="2" indent="-228600" algn="l">
              <a:spcBef>
                <a:spcPts val="320"/>
              </a:spcBef>
              <a:spcAft>
                <a:spcPts val="0"/>
              </a:spcAft>
              <a:buSzPts val="1200"/>
              <a:buNone/>
              <a:defRPr sz="1600">
                <a:solidFill>
                  <a:srgbClr val="888888"/>
                </a:solidFill>
              </a:defRPr>
            </a:lvl3pPr>
            <a:lvl4pPr marL="1828800" lvl="3" indent="-228600" algn="l">
              <a:spcBef>
                <a:spcPts val="280"/>
              </a:spcBef>
              <a:spcAft>
                <a:spcPts val="0"/>
              </a:spcAft>
              <a:buSzPts val="980"/>
              <a:buNone/>
              <a:defRPr sz="1400">
                <a:solidFill>
                  <a:srgbClr val="888888"/>
                </a:solidFill>
              </a:defRPr>
            </a:lvl4pPr>
            <a:lvl5pPr marL="2286000" lvl="4" indent="-228600" algn="l">
              <a:spcBef>
                <a:spcPts val="280"/>
              </a:spcBef>
              <a:spcAft>
                <a:spcPts val="0"/>
              </a:spcAft>
              <a:buSzPts val="1400"/>
              <a:buFont typeface="Georgia"/>
              <a:buNone/>
              <a:defRPr sz="1400">
                <a:solidFill>
                  <a:srgbClr val="888888"/>
                </a:solidFill>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49" name="Google Shape;49;p38"/>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0" name="Google Shape;50;p38"/>
          <p:cNvSpPr/>
          <p:nvPr/>
        </p:nvSpPr>
        <p:spPr>
          <a:xfrm>
            <a:off x="152400" y="152400"/>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1" name="Google Shape;51;p38"/>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3" name="Google Shape;53;p38"/>
          <p:cNvCxnSpPr/>
          <p:nvPr/>
        </p:nvCxnSpPr>
        <p:spPr>
          <a:xfrm>
            <a:off x="152400" y="2438400"/>
            <a:ext cx="8833104" cy="0"/>
          </a:xfrm>
          <a:prstGeom prst="straightConnector1">
            <a:avLst/>
          </a:prstGeom>
          <a:noFill/>
          <a:ln w="11425" cap="flat" cmpd="sng">
            <a:solidFill>
              <a:srgbClr val="7A9798"/>
            </a:solidFill>
            <a:prstDash val="dash"/>
            <a:round/>
            <a:headEnd type="none" w="sm" len="sm"/>
            <a:tailEnd type="none" w="sm" len="sm"/>
          </a:ln>
        </p:spPr>
      </p:cxnSp>
      <p:sp>
        <p:nvSpPr>
          <p:cNvPr id="54" name="Google Shape;54;p38"/>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55" name="Google Shape;55;p38"/>
          <p:cNvSpPr/>
          <p:nvPr/>
        </p:nvSpPr>
        <p:spPr>
          <a:xfrm>
            <a:off x="4361688" y="2209800"/>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56" name="Google Shape;56;p38"/>
          <p:cNvSpPr txBox="1">
            <a:spLocks noGrp="1"/>
          </p:cNvSpPr>
          <p:nvPr>
            <p:ph type="sldNum" idx="12"/>
          </p:nvPr>
        </p:nvSpPr>
        <p:spPr>
          <a:xfrm>
            <a:off x="4343400" y="2199450"/>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7A9798"/>
                </a:solidFill>
                <a:latin typeface="Georgia"/>
                <a:ea typeface="Georgia"/>
                <a:cs typeface="Georgia"/>
                <a:sym typeface="Georgia"/>
              </a:defRPr>
            </a:lvl1pPr>
            <a:lvl2pPr marL="0" lvl="1" indent="0" algn="ctr">
              <a:spcBef>
                <a:spcPts val="0"/>
              </a:spcBef>
              <a:buNone/>
              <a:defRPr sz="1600">
                <a:solidFill>
                  <a:srgbClr val="7A9798"/>
                </a:solidFill>
                <a:latin typeface="Georgia"/>
                <a:ea typeface="Georgia"/>
                <a:cs typeface="Georgia"/>
                <a:sym typeface="Georgia"/>
              </a:defRPr>
            </a:lvl2pPr>
            <a:lvl3pPr marL="0" lvl="2" indent="0" algn="ctr">
              <a:spcBef>
                <a:spcPts val="0"/>
              </a:spcBef>
              <a:buNone/>
              <a:defRPr sz="1600">
                <a:solidFill>
                  <a:srgbClr val="7A9798"/>
                </a:solidFill>
                <a:latin typeface="Georgia"/>
                <a:ea typeface="Georgia"/>
                <a:cs typeface="Georgia"/>
                <a:sym typeface="Georgia"/>
              </a:defRPr>
            </a:lvl3pPr>
            <a:lvl4pPr marL="0" lvl="3" indent="0" algn="ctr">
              <a:spcBef>
                <a:spcPts val="0"/>
              </a:spcBef>
              <a:buNone/>
              <a:defRPr sz="1600">
                <a:solidFill>
                  <a:srgbClr val="7A9798"/>
                </a:solidFill>
                <a:latin typeface="Georgia"/>
                <a:ea typeface="Georgia"/>
                <a:cs typeface="Georgia"/>
                <a:sym typeface="Georgia"/>
              </a:defRPr>
            </a:lvl4pPr>
            <a:lvl5pPr marL="0" lvl="4" indent="0" algn="ctr">
              <a:spcBef>
                <a:spcPts val="0"/>
              </a:spcBef>
              <a:buNone/>
              <a:defRPr sz="1600">
                <a:solidFill>
                  <a:srgbClr val="7A9798"/>
                </a:solidFill>
                <a:latin typeface="Georgia"/>
                <a:ea typeface="Georgia"/>
                <a:cs typeface="Georgia"/>
                <a:sym typeface="Georgia"/>
              </a:defRPr>
            </a:lvl5pPr>
            <a:lvl6pPr marL="0" lvl="5" indent="0" algn="ctr">
              <a:spcBef>
                <a:spcPts val="0"/>
              </a:spcBef>
              <a:buNone/>
              <a:defRPr sz="1600">
                <a:solidFill>
                  <a:srgbClr val="7A9798"/>
                </a:solidFill>
                <a:latin typeface="Georgia"/>
                <a:ea typeface="Georgia"/>
                <a:cs typeface="Georgia"/>
                <a:sym typeface="Georgia"/>
              </a:defRPr>
            </a:lvl6pPr>
            <a:lvl7pPr marL="0" lvl="6" indent="0" algn="ctr">
              <a:spcBef>
                <a:spcPts val="0"/>
              </a:spcBef>
              <a:buNone/>
              <a:defRPr sz="1600">
                <a:solidFill>
                  <a:srgbClr val="7A9798"/>
                </a:solidFill>
                <a:latin typeface="Georgia"/>
                <a:ea typeface="Georgia"/>
                <a:cs typeface="Georgia"/>
                <a:sym typeface="Georgia"/>
              </a:defRPr>
            </a:lvl7pPr>
            <a:lvl8pPr marL="0" lvl="7" indent="0" algn="ctr">
              <a:spcBef>
                <a:spcPts val="0"/>
              </a:spcBef>
              <a:buNone/>
              <a:defRPr sz="1600">
                <a:solidFill>
                  <a:srgbClr val="7A9798"/>
                </a:solidFill>
                <a:latin typeface="Georgia"/>
                <a:ea typeface="Georgia"/>
                <a:cs typeface="Georgia"/>
                <a:sym typeface="Georgia"/>
              </a:defRPr>
            </a:lvl8pPr>
            <a:lvl9pPr marL="0" lvl="8" indent="0" algn="ctr">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38"/>
          <p:cNvSpPr txBox="1">
            <a:spLocks noGrp="1"/>
          </p:cNvSpPr>
          <p:nvPr>
            <p:ph type="title"/>
          </p:nvPr>
        </p:nvSpPr>
        <p:spPr>
          <a:xfrm>
            <a:off x="722313" y="533400"/>
            <a:ext cx="7772400" cy="15240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4200"/>
              <a:buFont typeface="Georgia"/>
              <a:buNone/>
              <a:defRPr sz="4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2"/>
        </a:solidFill>
        <a:effectLst/>
      </p:bgPr>
    </p:bg>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dt" idx="10"/>
          </p:nvPr>
        </p:nvSpPr>
        <p:spPr>
          <a:xfrm>
            <a:off x="5791200" y="640994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9"/>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63" name="Google Shape;63;p39"/>
          <p:cNvCxnSpPr/>
          <p:nvPr/>
        </p:nvCxnSpPr>
        <p:spPr>
          <a:xfrm rot="10800000" flipH="1">
            <a:off x="4563080" y="1575652"/>
            <a:ext cx="8921" cy="4819557"/>
          </a:xfrm>
          <a:prstGeom prst="straightConnector1">
            <a:avLst/>
          </a:prstGeom>
          <a:noFill/>
          <a:ln w="9525" cap="flat" cmpd="sng">
            <a:solidFill>
              <a:schemeClr val="dk2"/>
            </a:solidFill>
            <a:prstDash val="dash"/>
            <a:round/>
            <a:headEnd type="none" w="sm" len="sm"/>
            <a:tailEnd type="none" w="sm" len="sm"/>
          </a:ln>
        </p:spPr>
      </p:cxnSp>
      <p:sp>
        <p:nvSpPr>
          <p:cNvPr id="64" name="Google Shape;64;p39"/>
          <p:cNvSpPr txBox="1">
            <a:spLocks noGrp="1"/>
          </p:cNvSpPr>
          <p:nvPr>
            <p:ph type="body" idx="1"/>
          </p:nvPr>
        </p:nvSpPr>
        <p:spPr>
          <a:xfrm>
            <a:off x="301752"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spcBef>
                <a:spcPts val="500"/>
              </a:spcBef>
              <a:spcAft>
                <a:spcPts val="0"/>
              </a:spcAft>
              <a:buSzPts val="2125"/>
              <a:buChar char="⚫"/>
              <a:defRPr sz="2500"/>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65" name="Google Shape;65;p39"/>
          <p:cNvSpPr txBox="1">
            <a:spLocks noGrp="1"/>
          </p:cNvSpPr>
          <p:nvPr>
            <p:ph type="body" idx="2"/>
          </p:nvPr>
        </p:nvSpPr>
        <p:spPr>
          <a:xfrm>
            <a:off x="4800600"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spcBef>
                <a:spcPts val="500"/>
              </a:spcBef>
              <a:spcAft>
                <a:spcPts val="0"/>
              </a:spcAft>
              <a:buSzPts val="2125"/>
              <a:buChar char="⚫"/>
              <a:defRPr sz="2500"/>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chemeClr val="lt2"/>
        </a:solidFill>
        <a:effectLst/>
      </p:bgPr>
    </p:bg>
    <p:spTree>
      <p:nvGrpSpPr>
        <p:cNvPr id="1" name="Shape 66"/>
        <p:cNvGrpSpPr/>
        <p:nvPr/>
      </p:nvGrpSpPr>
      <p:grpSpPr>
        <a:xfrm>
          <a:off x="0" y="0"/>
          <a:ext cx="0" cy="0"/>
          <a:chOff x="0" y="0"/>
          <a:chExt cx="0" cy="0"/>
        </a:xfrm>
      </p:grpSpPr>
      <p:cxnSp>
        <p:nvCxnSpPr>
          <p:cNvPr id="67" name="Google Shape;67;p40"/>
          <p:cNvCxnSpPr/>
          <p:nvPr/>
        </p:nvCxnSpPr>
        <p:spPr>
          <a:xfrm rot="10800000">
            <a:off x="4572000" y="2200275"/>
            <a:ext cx="0" cy="4187952"/>
          </a:xfrm>
          <a:prstGeom prst="straightConnector1">
            <a:avLst/>
          </a:prstGeom>
          <a:noFill/>
          <a:ln w="9525" cap="flat" cmpd="sng">
            <a:solidFill>
              <a:schemeClr val="dk2"/>
            </a:solidFill>
            <a:prstDash val="dash"/>
            <a:round/>
            <a:headEnd type="none" w="sm" len="sm"/>
            <a:tailEnd type="none" w="sm" len="sm"/>
          </a:ln>
        </p:spPr>
      </p:cxnSp>
      <p:sp>
        <p:nvSpPr>
          <p:cNvPr id="68" name="Google Shape;68;p40"/>
          <p:cNvSpPr/>
          <p:nvPr/>
        </p:nvSpPr>
        <p:spPr>
          <a:xfrm>
            <a:off x="0" y="0"/>
            <a:ext cx="9144000" cy="1447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9;p40"/>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70;p4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71;p40"/>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72;p40"/>
          <p:cNvSpPr/>
          <p:nvPr/>
        </p:nvSpPr>
        <p:spPr>
          <a:xfrm>
            <a:off x="152400" y="1371600"/>
            <a:ext cx="8833104"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3" name="Google Shape;73;p40"/>
          <p:cNvSpPr/>
          <p:nvPr/>
        </p:nvSpPr>
        <p:spPr>
          <a:xfrm>
            <a:off x="145923" y="6391656"/>
            <a:ext cx="8833104" cy="3108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74;p40"/>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rgbClr val="FFFFFF"/>
                </a:solidFill>
                <a:latin typeface="Georgia"/>
                <a:ea typeface="Georgia"/>
                <a:cs typeface="Georgia"/>
                <a:sym typeface="Georgia"/>
              </a:defRPr>
            </a:lvl1pPr>
            <a:lvl2pPr marL="914400" lvl="1" indent="-228600" algn="l">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75" name="Google Shape;75;p40"/>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chemeClr val="lt1"/>
                </a:solidFill>
                <a:latin typeface="Georgia"/>
                <a:ea typeface="Georgia"/>
                <a:cs typeface="Georgia"/>
                <a:sym typeface="Georgia"/>
              </a:defRPr>
            </a:lvl1pPr>
            <a:lvl2pPr marL="914400" lvl="1" indent="-228600" algn="l">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76" name="Google Shape;76;p40"/>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304800" y="6409944"/>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8" name="Google Shape;78;p40"/>
          <p:cNvCxnSpPr/>
          <p:nvPr/>
        </p:nvCxnSpPr>
        <p:spPr>
          <a:xfrm>
            <a:off x="152400" y="1280160"/>
            <a:ext cx="8833104" cy="0"/>
          </a:xfrm>
          <a:prstGeom prst="straightConnector1">
            <a:avLst/>
          </a:prstGeom>
          <a:noFill/>
          <a:ln w="11425" cap="flat" cmpd="sng">
            <a:solidFill>
              <a:srgbClr val="7A9798"/>
            </a:solidFill>
            <a:prstDash val="dash"/>
            <a:round/>
            <a:headEnd type="none" w="sm" len="sm"/>
            <a:tailEnd type="none" w="sm" len="sm"/>
          </a:ln>
        </p:spPr>
      </p:cxnSp>
      <p:sp>
        <p:nvSpPr>
          <p:cNvPr id="79" name="Google Shape;79;p40"/>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40"/>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81" name="Google Shape;81;p40"/>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82" name="Google Shape;82;p40"/>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3" name="Google Shape;83;p40"/>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4" name="Google Shape;84;p40"/>
          <p:cNvSpPr txBox="1">
            <a:spLocks noGrp="1"/>
          </p:cNvSpPr>
          <p:nvPr>
            <p:ph type="sldNum" idx="12"/>
          </p:nvPr>
        </p:nvSpPr>
        <p:spPr>
          <a:xfrm>
            <a:off x="4343400" y="1042416"/>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7A9798"/>
                </a:solidFill>
                <a:latin typeface="Georgia"/>
                <a:ea typeface="Georgia"/>
                <a:cs typeface="Georgia"/>
                <a:sym typeface="Georgia"/>
              </a:defRPr>
            </a:lvl1pPr>
            <a:lvl2pPr marL="0" lvl="1" indent="0" algn="ctr">
              <a:spcBef>
                <a:spcPts val="0"/>
              </a:spcBef>
              <a:buNone/>
              <a:defRPr sz="1600">
                <a:solidFill>
                  <a:srgbClr val="7A9798"/>
                </a:solidFill>
                <a:latin typeface="Georgia"/>
                <a:ea typeface="Georgia"/>
                <a:cs typeface="Georgia"/>
                <a:sym typeface="Georgia"/>
              </a:defRPr>
            </a:lvl2pPr>
            <a:lvl3pPr marL="0" lvl="2" indent="0" algn="ctr">
              <a:spcBef>
                <a:spcPts val="0"/>
              </a:spcBef>
              <a:buNone/>
              <a:defRPr sz="1600">
                <a:solidFill>
                  <a:srgbClr val="7A9798"/>
                </a:solidFill>
                <a:latin typeface="Georgia"/>
                <a:ea typeface="Georgia"/>
                <a:cs typeface="Georgia"/>
                <a:sym typeface="Georgia"/>
              </a:defRPr>
            </a:lvl3pPr>
            <a:lvl4pPr marL="0" lvl="3" indent="0" algn="ctr">
              <a:spcBef>
                <a:spcPts val="0"/>
              </a:spcBef>
              <a:buNone/>
              <a:defRPr sz="1600">
                <a:solidFill>
                  <a:srgbClr val="7A9798"/>
                </a:solidFill>
                <a:latin typeface="Georgia"/>
                <a:ea typeface="Georgia"/>
                <a:cs typeface="Georgia"/>
                <a:sym typeface="Georgia"/>
              </a:defRPr>
            </a:lvl4pPr>
            <a:lvl5pPr marL="0" lvl="4" indent="0" algn="ctr">
              <a:spcBef>
                <a:spcPts val="0"/>
              </a:spcBef>
              <a:buNone/>
              <a:defRPr sz="1600">
                <a:solidFill>
                  <a:srgbClr val="7A9798"/>
                </a:solidFill>
                <a:latin typeface="Georgia"/>
                <a:ea typeface="Georgia"/>
                <a:cs typeface="Georgia"/>
                <a:sym typeface="Georgia"/>
              </a:defRPr>
            </a:lvl5pPr>
            <a:lvl6pPr marL="0" lvl="5" indent="0" algn="ctr">
              <a:spcBef>
                <a:spcPts val="0"/>
              </a:spcBef>
              <a:buNone/>
              <a:defRPr sz="1600">
                <a:solidFill>
                  <a:srgbClr val="7A9798"/>
                </a:solidFill>
                <a:latin typeface="Georgia"/>
                <a:ea typeface="Georgia"/>
                <a:cs typeface="Georgia"/>
                <a:sym typeface="Georgia"/>
              </a:defRPr>
            </a:lvl6pPr>
            <a:lvl7pPr marL="0" lvl="6" indent="0" algn="ctr">
              <a:spcBef>
                <a:spcPts val="0"/>
              </a:spcBef>
              <a:buNone/>
              <a:defRPr sz="1600">
                <a:solidFill>
                  <a:srgbClr val="7A9798"/>
                </a:solidFill>
                <a:latin typeface="Georgia"/>
                <a:ea typeface="Georgia"/>
                <a:cs typeface="Georgia"/>
                <a:sym typeface="Georgia"/>
              </a:defRPr>
            </a:lvl7pPr>
            <a:lvl8pPr marL="0" lvl="7" indent="0" algn="ctr">
              <a:spcBef>
                <a:spcPts val="0"/>
              </a:spcBef>
              <a:buNone/>
              <a:defRPr sz="1600">
                <a:solidFill>
                  <a:srgbClr val="7A9798"/>
                </a:solidFill>
                <a:latin typeface="Georgia"/>
                <a:ea typeface="Georgia"/>
                <a:cs typeface="Georgia"/>
                <a:sym typeface="Georgia"/>
              </a:defRPr>
            </a:lvl8pPr>
            <a:lvl9pPr marL="0" lvl="8" indent="0" algn="ctr">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85" name="Google Shape;85;p4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1"/>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1"/>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sldNum" idx="12"/>
          </p:nvPr>
        </p:nvSpPr>
        <p:spPr>
          <a:xfrm>
            <a:off x="4343400" y="1036020"/>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1"/>
        <p:cNvGrpSpPr/>
        <p:nvPr/>
      </p:nvGrpSpPr>
      <p:grpSpPr>
        <a:xfrm>
          <a:off x="0" y="0"/>
          <a:ext cx="0" cy="0"/>
          <a:chOff x="0" y="0"/>
          <a:chExt cx="0" cy="0"/>
        </a:xfrm>
      </p:grpSpPr>
      <p:sp>
        <p:nvSpPr>
          <p:cNvPr id="92" name="Google Shape;92;p42"/>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3" name="Google Shape;93;p42"/>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4" name="Google Shape;94;p42"/>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5" name="Google Shape;95;p42"/>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6" name="Google Shape;96;p42"/>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7" name="Google Shape;97;p42"/>
          <p:cNvSpPr/>
          <p:nvPr/>
        </p:nvSpPr>
        <p:spPr>
          <a:xfrm>
            <a:off x="152400" y="158496"/>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8" name="Google Shape;98;p42"/>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2"/>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2"/>
          <p:cNvSpPr txBox="1">
            <a:spLocks noGrp="1"/>
          </p:cNvSpPr>
          <p:nvPr>
            <p:ph type="sldNum" idx="12"/>
          </p:nvPr>
        </p:nvSpPr>
        <p:spPr>
          <a:xfrm>
            <a:off x="4267200" y="6324600"/>
            <a:ext cx="609600" cy="441324"/>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FFFFFF"/>
                </a:solidFill>
                <a:latin typeface="Georgia"/>
                <a:ea typeface="Georgia"/>
                <a:cs typeface="Georgia"/>
                <a:sym typeface="Georgia"/>
              </a:defRPr>
            </a:lvl1pPr>
            <a:lvl2pPr marL="0" lvl="1" indent="0" algn="ctr">
              <a:spcBef>
                <a:spcPts val="0"/>
              </a:spcBef>
              <a:buNone/>
              <a:defRPr sz="1600">
                <a:solidFill>
                  <a:srgbClr val="FFFFFF"/>
                </a:solidFill>
                <a:latin typeface="Georgia"/>
                <a:ea typeface="Georgia"/>
                <a:cs typeface="Georgia"/>
                <a:sym typeface="Georgia"/>
              </a:defRPr>
            </a:lvl2pPr>
            <a:lvl3pPr marL="0" lvl="2" indent="0" algn="ctr">
              <a:spcBef>
                <a:spcPts val="0"/>
              </a:spcBef>
              <a:buNone/>
              <a:defRPr sz="1600">
                <a:solidFill>
                  <a:srgbClr val="FFFFFF"/>
                </a:solidFill>
                <a:latin typeface="Georgia"/>
                <a:ea typeface="Georgia"/>
                <a:cs typeface="Georgia"/>
                <a:sym typeface="Georgia"/>
              </a:defRPr>
            </a:lvl3pPr>
            <a:lvl4pPr marL="0" lvl="3" indent="0" algn="ctr">
              <a:spcBef>
                <a:spcPts val="0"/>
              </a:spcBef>
              <a:buNone/>
              <a:defRPr sz="1600">
                <a:solidFill>
                  <a:srgbClr val="FFFFFF"/>
                </a:solidFill>
                <a:latin typeface="Georgia"/>
                <a:ea typeface="Georgia"/>
                <a:cs typeface="Georgia"/>
                <a:sym typeface="Georgia"/>
              </a:defRPr>
            </a:lvl4pPr>
            <a:lvl5pPr marL="0" lvl="4" indent="0" algn="ctr">
              <a:spcBef>
                <a:spcPts val="0"/>
              </a:spcBef>
              <a:buNone/>
              <a:defRPr sz="1600">
                <a:solidFill>
                  <a:srgbClr val="FFFFFF"/>
                </a:solidFill>
                <a:latin typeface="Georgia"/>
                <a:ea typeface="Georgia"/>
                <a:cs typeface="Georgia"/>
                <a:sym typeface="Georgia"/>
              </a:defRPr>
            </a:lvl5pPr>
            <a:lvl6pPr marL="0" lvl="5" indent="0" algn="ctr">
              <a:spcBef>
                <a:spcPts val="0"/>
              </a:spcBef>
              <a:buNone/>
              <a:defRPr sz="1600">
                <a:solidFill>
                  <a:srgbClr val="FFFFFF"/>
                </a:solidFill>
                <a:latin typeface="Georgia"/>
                <a:ea typeface="Georgia"/>
                <a:cs typeface="Georgia"/>
                <a:sym typeface="Georgia"/>
              </a:defRPr>
            </a:lvl6pPr>
            <a:lvl7pPr marL="0" lvl="6" indent="0" algn="ctr">
              <a:spcBef>
                <a:spcPts val="0"/>
              </a:spcBef>
              <a:buNone/>
              <a:defRPr sz="1600">
                <a:solidFill>
                  <a:srgbClr val="FFFFFF"/>
                </a:solidFill>
                <a:latin typeface="Georgia"/>
                <a:ea typeface="Georgia"/>
                <a:cs typeface="Georgia"/>
                <a:sym typeface="Georgia"/>
              </a:defRPr>
            </a:lvl7pPr>
            <a:lvl8pPr marL="0" lvl="7" indent="0" algn="ctr">
              <a:spcBef>
                <a:spcPts val="0"/>
              </a:spcBef>
              <a:buNone/>
              <a:defRPr sz="1600">
                <a:solidFill>
                  <a:srgbClr val="FFFFFF"/>
                </a:solidFill>
                <a:latin typeface="Georgia"/>
                <a:ea typeface="Georgia"/>
                <a:cs typeface="Georgia"/>
                <a:sym typeface="Georgia"/>
              </a:defRPr>
            </a:lvl8pPr>
            <a:lvl9pPr marL="0" lvl="8" indent="0" algn="ctr">
              <a:spcBef>
                <a:spcPts val="0"/>
              </a:spcBef>
              <a:buNone/>
              <a:defRPr sz="1600">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01"/>
        <p:cNvGrpSpPr/>
        <p:nvPr/>
      </p:nvGrpSpPr>
      <p:grpSpPr>
        <a:xfrm>
          <a:off x="0" y="0"/>
          <a:ext cx="0" cy="0"/>
          <a:chOff x="0" y="0"/>
          <a:chExt cx="0" cy="0"/>
        </a:xfrm>
      </p:grpSpPr>
      <p:sp>
        <p:nvSpPr>
          <p:cNvPr id="102" name="Google Shape;102;p43"/>
          <p:cNvSpPr/>
          <p:nvPr/>
        </p:nvSpPr>
        <p:spPr>
          <a:xfrm>
            <a:off x="152400" y="152400"/>
            <a:ext cx="8833104" cy="304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3" name="Google Shape;103;p43"/>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4" name="Google Shape;104;p43"/>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5" name="Google Shape;105;p43"/>
          <p:cNvSpPr/>
          <p:nvPr/>
        </p:nvSpPr>
        <p:spPr>
          <a:xfrm>
            <a:off x="0" y="0"/>
            <a:ext cx="9144000" cy="11887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6" name="Google Shape;106;p43"/>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7" name="Google Shape;107;p43"/>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08" name="Google Shape;108;p43"/>
          <p:cNvSpPr txBox="1">
            <a:spLocks noGrp="1"/>
          </p:cNvSpPr>
          <p:nvPr>
            <p:ph type="title"/>
          </p:nvPr>
        </p:nvSpPr>
        <p:spPr>
          <a:xfrm>
            <a:off x="381000" y="914400"/>
            <a:ext cx="2362200" cy="990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200"/>
              <a:buFont typeface="Georgia"/>
              <a:buNone/>
              <a:defRPr sz="2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3"/>
          <p:cNvSpPr txBox="1">
            <a:spLocks noGrp="1"/>
          </p:cNvSpPr>
          <p:nvPr>
            <p:ph type="body" idx="1"/>
          </p:nvPr>
        </p:nvSpPr>
        <p:spPr>
          <a:xfrm>
            <a:off x="381000" y="1981200"/>
            <a:ext cx="2362200" cy="4144963"/>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360"/>
              <a:buNone/>
              <a:defRPr sz="1600">
                <a:solidFill>
                  <a:srgbClr val="FFFFFF"/>
                </a:solidFill>
              </a:defRPr>
            </a:lvl1pPr>
            <a:lvl2pPr marL="914400" lvl="1" indent="-228600" algn="l">
              <a:spcBef>
                <a:spcPts val="1000"/>
              </a:spcBef>
              <a:spcAft>
                <a:spcPts val="0"/>
              </a:spcAft>
              <a:buSzPts val="840"/>
              <a:buNone/>
              <a:defRPr sz="1200"/>
            </a:lvl2pPr>
            <a:lvl3pPr marL="1371600" lvl="2" indent="-228600" algn="l">
              <a:spcBef>
                <a:spcPts val="200"/>
              </a:spcBef>
              <a:spcAft>
                <a:spcPts val="0"/>
              </a:spcAft>
              <a:buSzPts val="7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Font typeface="Georgia"/>
              <a:buNone/>
              <a:defRPr sz="900"/>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10" name="Google Shape;110;p43"/>
          <p:cNvSpPr/>
          <p:nvPr/>
        </p:nvSpPr>
        <p:spPr>
          <a:xfrm>
            <a:off x="152400" y="152400"/>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cxnSp>
        <p:nvCxnSpPr>
          <p:cNvPr id="111" name="Google Shape;111;p43"/>
          <p:cNvCxnSpPr/>
          <p:nvPr/>
        </p:nvCxnSpPr>
        <p:spPr>
          <a:xfrm>
            <a:off x="152400" y="533400"/>
            <a:ext cx="8833104" cy="0"/>
          </a:xfrm>
          <a:prstGeom prst="straightConnector1">
            <a:avLst/>
          </a:prstGeom>
          <a:noFill/>
          <a:ln w="11425" cap="flat" cmpd="sng">
            <a:solidFill>
              <a:srgbClr val="7A9798"/>
            </a:solidFill>
            <a:prstDash val="dash"/>
            <a:round/>
            <a:headEnd type="none" w="sm" len="sm"/>
            <a:tailEnd type="none" w="sm" len="sm"/>
          </a:ln>
        </p:spPr>
      </p:cxnSp>
      <p:sp>
        <p:nvSpPr>
          <p:cNvPr id="112" name="Google Shape;112;p43"/>
          <p:cNvSpPr txBox="1">
            <a:spLocks noGrp="1"/>
          </p:cNvSpPr>
          <p:nvPr>
            <p:ph type="body" idx="2"/>
          </p:nvPr>
        </p:nvSpPr>
        <p:spPr>
          <a:xfrm>
            <a:off x="3124200" y="685800"/>
            <a:ext cx="5638800" cy="54102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13" name="Google Shape;113;p43"/>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14" name="Google Shape;114;p43"/>
          <p:cNvSpPr/>
          <p:nvPr/>
        </p:nvSpPr>
        <p:spPr>
          <a:xfrm>
            <a:off x="1389888" y="323088"/>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15" name="Google Shape;115;p43"/>
          <p:cNvSpPr txBox="1">
            <a:spLocks noGrp="1"/>
          </p:cNvSpPr>
          <p:nvPr>
            <p:ph type="sldNum" idx="12"/>
          </p:nvPr>
        </p:nvSpPr>
        <p:spPr>
          <a:xfrm>
            <a:off x="1371600" y="312738"/>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7A9798"/>
                </a:solidFill>
                <a:latin typeface="Georgia"/>
                <a:ea typeface="Georgia"/>
                <a:cs typeface="Georgia"/>
                <a:sym typeface="Georgia"/>
              </a:defRPr>
            </a:lvl1pPr>
            <a:lvl2pPr marL="0" lvl="1" indent="0" algn="ctr">
              <a:spcBef>
                <a:spcPts val="0"/>
              </a:spcBef>
              <a:buNone/>
              <a:defRPr sz="1600">
                <a:solidFill>
                  <a:srgbClr val="7A9798"/>
                </a:solidFill>
                <a:latin typeface="Georgia"/>
                <a:ea typeface="Georgia"/>
                <a:cs typeface="Georgia"/>
                <a:sym typeface="Georgia"/>
              </a:defRPr>
            </a:lvl2pPr>
            <a:lvl3pPr marL="0" lvl="2" indent="0" algn="ctr">
              <a:spcBef>
                <a:spcPts val="0"/>
              </a:spcBef>
              <a:buNone/>
              <a:defRPr sz="1600">
                <a:solidFill>
                  <a:srgbClr val="7A9798"/>
                </a:solidFill>
                <a:latin typeface="Georgia"/>
                <a:ea typeface="Georgia"/>
                <a:cs typeface="Georgia"/>
                <a:sym typeface="Georgia"/>
              </a:defRPr>
            </a:lvl3pPr>
            <a:lvl4pPr marL="0" lvl="3" indent="0" algn="ctr">
              <a:spcBef>
                <a:spcPts val="0"/>
              </a:spcBef>
              <a:buNone/>
              <a:defRPr sz="1600">
                <a:solidFill>
                  <a:srgbClr val="7A9798"/>
                </a:solidFill>
                <a:latin typeface="Georgia"/>
                <a:ea typeface="Georgia"/>
                <a:cs typeface="Georgia"/>
                <a:sym typeface="Georgia"/>
              </a:defRPr>
            </a:lvl4pPr>
            <a:lvl5pPr marL="0" lvl="4" indent="0" algn="ctr">
              <a:spcBef>
                <a:spcPts val="0"/>
              </a:spcBef>
              <a:buNone/>
              <a:defRPr sz="1600">
                <a:solidFill>
                  <a:srgbClr val="7A9798"/>
                </a:solidFill>
                <a:latin typeface="Georgia"/>
                <a:ea typeface="Georgia"/>
                <a:cs typeface="Georgia"/>
                <a:sym typeface="Georgia"/>
              </a:defRPr>
            </a:lvl5pPr>
            <a:lvl6pPr marL="0" lvl="5" indent="0" algn="ctr">
              <a:spcBef>
                <a:spcPts val="0"/>
              </a:spcBef>
              <a:buNone/>
              <a:defRPr sz="1600">
                <a:solidFill>
                  <a:srgbClr val="7A9798"/>
                </a:solidFill>
                <a:latin typeface="Georgia"/>
                <a:ea typeface="Georgia"/>
                <a:cs typeface="Georgia"/>
                <a:sym typeface="Georgia"/>
              </a:defRPr>
            </a:lvl6pPr>
            <a:lvl7pPr marL="0" lvl="6" indent="0" algn="ctr">
              <a:spcBef>
                <a:spcPts val="0"/>
              </a:spcBef>
              <a:buNone/>
              <a:defRPr sz="1600">
                <a:solidFill>
                  <a:srgbClr val="7A9798"/>
                </a:solidFill>
                <a:latin typeface="Georgia"/>
                <a:ea typeface="Georgia"/>
                <a:cs typeface="Georgia"/>
                <a:sym typeface="Georgia"/>
              </a:defRPr>
            </a:lvl7pPr>
            <a:lvl8pPr marL="0" lvl="7" indent="0" algn="ctr">
              <a:spcBef>
                <a:spcPts val="0"/>
              </a:spcBef>
              <a:buNone/>
              <a:defRPr sz="1600">
                <a:solidFill>
                  <a:srgbClr val="7A9798"/>
                </a:solidFill>
                <a:latin typeface="Georgia"/>
                <a:ea typeface="Georgia"/>
                <a:cs typeface="Georgia"/>
                <a:sym typeface="Georgia"/>
              </a:defRPr>
            </a:lvl8pPr>
            <a:lvl9pPr marL="0" lvl="8" indent="0" algn="ctr">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116" name="Google Shape;116;p43"/>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7" name="Google Shape;117;p43"/>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301752" y="6410848"/>
            <a:ext cx="338328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9"/>
        <p:cNvGrpSpPr/>
        <p:nvPr/>
      </p:nvGrpSpPr>
      <p:grpSpPr>
        <a:xfrm>
          <a:off x="0" y="0"/>
          <a:ext cx="0" cy="0"/>
          <a:chOff x="0" y="0"/>
          <a:chExt cx="0" cy="0"/>
        </a:xfrm>
      </p:grpSpPr>
      <p:cxnSp>
        <p:nvCxnSpPr>
          <p:cNvPr id="120" name="Google Shape;120;p44"/>
          <p:cNvCxnSpPr/>
          <p:nvPr/>
        </p:nvCxnSpPr>
        <p:spPr>
          <a:xfrm>
            <a:off x="152400" y="533400"/>
            <a:ext cx="8833104" cy="0"/>
          </a:xfrm>
          <a:prstGeom prst="straightConnector1">
            <a:avLst/>
          </a:prstGeom>
          <a:noFill/>
          <a:ln w="11425" cap="flat" cmpd="sng">
            <a:solidFill>
              <a:srgbClr val="7A9798"/>
            </a:solidFill>
            <a:prstDash val="dash"/>
            <a:round/>
            <a:headEnd type="none" w="sm" len="sm"/>
            <a:tailEnd type="none" w="sm" len="sm"/>
          </a:ln>
        </p:spPr>
      </p:cxnSp>
      <p:sp>
        <p:nvSpPr>
          <p:cNvPr id="121" name="Google Shape;121;p44"/>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2" name="Google Shape;122;p44"/>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3" name="Google Shape;123;p44"/>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4" name="Google Shape;124;p44"/>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5" name="Google Shape;125;p44"/>
          <p:cNvSpPr/>
          <p:nvPr/>
        </p:nvSpPr>
        <p:spPr>
          <a:xfrm>
            <a:off x="152400" y="152400"/>
            <a:ext cx="8833104" cy="3017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6" name="Google Shape;126;p44"/>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27" name="Google Shape;127;p44"/>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8" name="Google Shape;128;p44"/>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29" name="Google Shape;129;p44"/>
          <p:cNvSpPr/>
          <p:nvPr/>
        </p:nvSpPr>
        <p:spPr>
          <a:xfrm>
            <a:off x="1389888" y="323088"/>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30" name="Google Shape;130;p44"/>
          <p:cNvSpPr txBox="1">
            <a:spLocks noGrp="1"/>
          </p:cNvSpPr>
          <p:nvPr>
            <p:ph type="sldNum" idx="12"/>
          </p:nvPr>
        </p:nvSpPr>
        <p:spPr>
          <a:xfrm>
            <a:off x="1371600" y="312738"/>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44"/>
          <p:cNvSpPr txBox="1">
            <a:spLocks noGrp="1"/>
          </p:cNvSpPr>
          <p:nvPr>
            <p:ph type="title"/>
          </p:nvPr>
        </p:nvSpPr>
        <p:spPr>
          <a:xfrm>
            <a:off x="3000375" y="5029200"/>
            <a:ext cx="5867400" cy="1219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400"/>
              <a:buFont typeface="Georgia"/>
              <a:buNone/>
              <a:defRPr sz="24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4"/>
          <p:cNvSpPr>
            <a:spLocks noGrp="1"/>
          </p:cNvSpPr>
          <p:nvPr>
            <p:ph type="pic" idx="2"/>
          </p:nvPr>
        </p:nvSpPr>
        <p:spPr>
          <a:xfrm>
            <a:off x="3000375" y="609600"/>
            <a:ext cx="5867400" cy="4267200"/>
          </a:xfrm>
          <a:prstGeom prst="rect">
            <a:avLst/>
          </a:prstGeom>
          <a:noFill/>
          <a:ln>
            <a:noFill/>
          </a:ln>
        </p:spPr>
      </p:sp>
      <p:sp>
        <p:nvSpPr>
          <p:cNvPr id="133" name="Google Shape;133;p44"/>
          <p:cNvSpPr txBox="1">
            <a:spLocks noGrp="1"/>
          </p:cNvSpPr>
          <p:nvPr>
            <p:ph type="body" idx="1"/>
          </p:nvPr>
        </p:nvSpPr>
        <p:spPr>
          <a:xfrm>
            <a:off x="381000" y="990600"/>
            <a:ext cx="2438400" cy="52578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360"/>
              <a:buFont typeface="Georgia"/>
              <a:buNone/>
              <a:defRPr sz="1600">
                <a:solidFill>
                  <a:srgbClr val="FFFFFF"/>
                </a:solidFill>
              </a:defRPr>
            </a:lvl1pPr>
            <a:lvl2pPr marL="914400" lvl="1" indent="-281940" algn="l">
              <a:spcBef>
                <a:spcPts val="1000"/>
              </a:spcBef>
              <a:spcAft>
                <a:spcPts val="0"/>
              </a:spcAft>
              <a:buSzPts val="840"/>
              <a:buChar char="⚪"/>
              <a:defRPr sz="1200"/>
            </a:lvl2pPr>
            <a:lvl3pPr marL="1371600" lvl="2" indent="-276225" algn="l">
              <a:spcBef>
                <a:spcPts val="200"/>
              </a:spcBef>
              <a:spcAft>
                <a:spcPts val="0"/>
              </a:spcAft>
              <a:buSzPts val="750"/>
              <a:buChar char="⯍"/>
              <a:defRPr sz="1000"/>
            </a:lvl3pPr>
            <a:lvl4pPr marL="1828800" lvl="3" indent="-268605" algn="l">
              <a:spcBef>
                <a:spcPts val="180"/>
              </a:spcBef>
              <a:spcAft>
                <a:spcPts val="0"/>
              </a:spcAft>
              <a:buSzPts val="630"/>
              <a:buChar char="🞆"/>
              <a:defRPr sz="900"/>
            </a:lvl4pPr>
            <a:lvl5pPr marL="2286000" lvl="4" indent="-285750" algn="l">
              <a:spcBef>
                <a:spcPts val="180"/>
              </a:spcBef>
              <a:spcAft>
                <a:spcPts val="0"/>
              </a:spcAft>
              <a:buSzPts val="900"/>
              <a:buFont typeface="Georgia"/>
              <a:buChar char="•"/>
              <a:defRPr sz="900"/>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34" name="Google Shape;134;p44"/>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35" name="Google Shape;135;p44"/>
          <p:cNvSpPr txBox="1">
            <a:spLocks noGrp="1"/>
          </p:cNvSpPr>
          <p:nvPr>
            <p:ph type="dt" idx="10"/>
          </p:nvPr>
        </p:nvSpPr>
        <p:spPr>
          <a:xfrm>
            <a:off x="5788152"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txBox="1">
            <a:spLocks noGrp="1"/>
          </p:cNvSpPr>
          <p:nvPr>
            <p:ph type="ftr" idx="11"/>
          </p:nvPr>
        </p:nvSpPr>
        <p:spPr>
          <a:xfrm>
            <a:off x="301752" y="6410848"/>
            <a:ext cx="35844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p35"/>
          <p:cNvSpPr/>
          <p:nvPr/>
        </p:nvSpPr>
        <p:spPr>
          <a:xfrm>
            <a:off x="0" y="0"/>
            <a:ext cx="9144000" cy="139337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8;p35"/>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9;p35"/>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10;p35"/>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11;p35"/>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a:solidFill>
                  <a:srgbClr val="FFFFFF"/>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 name="Google Shape;12;p35"/>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rgbClr val="FFFFFF"/>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35"/>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cxnSp>
        <p:nvCxnSpPr>
          <p:cNvPr id="14" name="Google Shape;14;p35"/>
          <p:cNvCxnSpPr/>
          <p:nvPr/>
        </p:nvCxnSpPr>
        <p:spPr>
          <a:xfrm>
            <a:off x="152400" y="1276743"/>
            <a:ext cx="8833104" cy="0"/>
          </a:xfrm>
          <a:prstGeom prst="straightConnector1">
            <a:avLst/>
          </a:prstGeom>
          <a:noFill/>
          <a:ln w="9525" cap="flat" cmpd="sng">
            <a:solidFill>
              <a:srgbClr val="7A9798"/>
            </a:solidFill>
            <a:prstDash val="dash"/>
            <a:round/>
            <a:headEnd type="none" w="sm" len="sm"/>
            <a:tailEnd type="none" w="sm" len="sm"/>
          </a:ln>
        </p:spPr>
      </p:cxnSp>
      <p:sp>
        <p:nvSpPr>
          <p:cNvPr id="15" name="Google Shape;15;p35"/>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35"/>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35"/>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1600" b="0" u="none">
                <a:solidFill>
                  <a:srgbClr val="7A9798"/>
                </a:solidFill>
                <a:latin typeface="Georgia"/>
                <a:ea typeface="Georgia"/>
                <a:cs typeface="Georgia"/>
                <a:sym typeface="Georgia"/>
              </a:defRPr>
            </a:lvl1pPr>
            <a:lvl2pPr marL="0" marR="0" lvl="1" indent="0" algn="ctr" rtl="0">
              <a:spcBef>
                <a:spcPts val="0"/>
              </a:spcBef>
              <a:buNone/>
              <a:defRPr sz="1600" b="0" u="none">
                <a:solidFill>
                  <a:srgbClr val="7A9798"/>
                </a:solidFill>
                <a:latin typeface="Georgia"/>
                <a:ea typeface="Georgia"/>
                <a:cs typeface="Georgia"/>
                <a:sym typeface="Georgia"/>
              </a:defRPr>
            </a:lvl2pPr>
            <a:lvl3pPr marL="0" marR="0" lvl="2" indent="0" algn="ctr" rtl="0">
              <a:spcBef>
                <a:spcPts val="0"/>
              </a:spcBef>
              <a:buNone/>
              <a:defRPr sz="1600" b="0" u="none">
                <a:solidFill>
                  <a:srgbClr val="7A9798"/>
                </a:solidFill>
                <a:latin typeface="Georgia"/>
                <a:ea typeface="Georgia"/>
                <a:cs typeface="Georgia"/>
                <a:sym typeface="Georgia"/>
              </a:defRPr>
            </a:lvl3pPr>
            <a:lvl4pPr marL="0" marR="0" lvl="3" indent="0" algn="ctr" rtl="0">
              <a:spcBef>
                <a:spcPts val="0"/>
              </a:spcBef>
              <a:buNone/>
              <a:defRPr sz="1600" b="0" u="none">
                <a:solidFill>
                  <a:srgbClr val="7A9798"/>
                </a:solidFill>
                <a:latin typeface="Georgia"/>
                <a:ea typeface="Georgia"/>
                <a:cs typeface="Georgia"/>
                <a:sym typeface="Georgia"/>
              </a:defRPr>
            </a:lvl4pPr>
            <a:lvl5pPr marL="0" marR="0" lvl="4" indent="0" algn="ctr" rtl="0">
              <a:spcBef>
                <a:spcPts val="0"/>
              </a:spcBef>
              <a:buNone/>
              <a:defRPr sz="1600" b="0" u="none">
                <a:solidFill>
                  <a:srgbClr val="7A9798"/>
                </a:solidFill>
                <a:latin typeface="Georgia"/>
                <a:ea typeface="Georgia"/>
                <a:cs typeface="Georgia"/>
                <a:sym typeface="Georgia"/>
              </a:defRPr>
            </a:lvl5pPr>
            <a:lvl6pPr marL="0" marR="0" lvl="5" indent="0" algn="ctr" rtl="0">
              <a:spcBef>
                <a:spcPts val="0"/>
              </a:spcBef>
              <a:buNone/>
              <a:defRPr sz="1600" b="0" u="none">
                <a:solidFill>
                  <a:srgbClr val="7A9798"/>
                </a:solidFill>
                <a:latin typeface="Georgia"/>
                <a:ea typeface="Georgia"/>
                <a:cs typeface="Georgia"/>
                <a:sym typeface="Georgia"/>
              </a:defRPr>
            </a:lvl6pPr>
            <a:lvl7pPr marL="0" marR="0" lvl="6" indent="0" algn="ctr" rtl="0">
              <a:spcBef>
                <a:spcPts val="0"/>
              </a:spcBef>
              <a:buNone/>
              <a:defRPr sz="1600" b="0" u="none">
                <a:solidFill>
                  <a:srgbClr val="7A9798"/>
                </a:solidFill>
                <a:latin typeface="Georgia"/>
                <a:ea typeface="Georgia"/>
                <a:cs typeface="Georgia"/>
                <a:sym typeface="Georgia"/>
              </a:defRPr>
            </a:lvl7pPr>
            <a:lvl8pPr marL="0" marR="0" lvl="7" indent="0" algn="ctr" rtl="0">
              <a:spcBef>
                <a:spcPts val="0"/>
              </a:spcBef>
              <a:buNone/>
              <a:defRPr sz="1600" b="0" u="none">
                <a:solidFill>
                  <a:srgbClr val="7A9798"/>
                </a:solidFill>
                <a:latin typeface="Georgia"/>
                <a:ea typeface="Georgia"/>
                <a:cs typeface="Georgia"/>
                <a:sym typeface="Georgia"/>
              </a:defRPr>
            </a:lvl8pPr>
            <a:lvl9pPr marL="0" marR="0" lvl="8" indent="0" algn="ctr" rtl="0">
              <a:spcBef>
                <a:spcPts val="0"/>
              </a:spcBef>
              <a:buNone/>
              <a:defRPr sz="1600" b="0" u="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Clr>
                <a:srgbClr val="7A9798"/>
              </a:buClr>
              <a:buSzPts val="3300"/>
              <a:buFont typeface="Georgia"/>
              <a:buNone/>
              <a:defRPr sz="3300" b="0" i="0" u="none" strike="noStrike" cap="none">
                <a:solidFill>
                  <a:srgbClr val="7A9798"/>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5"/>
          <p:cNvSpPr txBox="1">
            <a:spLocks noGrp="1"/>
          </p:cNvSpPr>
          <p:nvPr>
            <p:ph type="body" idx="1"/>
          </p:nvPr>
        </p:nvSpPr>
        <p:spPr>
          <a:xfrm>
            <a:off x="301752" y="1524000"/>
            <a:ext cx="8534400" cy="4599432"/>
          </a:xfrm>
          <a:prstGeom prst="rect">
            <a:avLst/>
          </a:prstGeom>
          <a:noFill/>
          <a:ln>
            <a:noFill/>
          </a:ln>
        </p:spPr>
        <p:txBody>
          <a:bodyPr spcFirstLastPara="1" wrap="square" lIns="91425" tIns="45700" rIns="91425" bIns="45700" anchor="t" anchorCtr="0">
            <a:norm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a:off x="304800" y="3048000"/>
            <a:ext cx="8534400" cy="2971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00"/>
              </a:buClr>
              <a:buSzPts val="9600"/>
              <a:buFont typeface="Georgia"/>
              <a:buNone/>
            </a:pPr>
            <a:r>
              <a:rPr lang="en-US" sz="9600" b="1" cap="none" dirty="0">
                <a:solidFill>
                  <a:srgbClr val="FFFF00"/>
                </a:solidFill>
              </a:rPr>
              <a:t>PRINCIPLES OF DESIGN</a:t>
            </a:r>
            <a:endParaRPr sz="9600" b="1" cap="none" dirty="0">
              <a:solidFill>
                <a:srgbClr val="FFFF00"/>
              </a:solidFill>
            </a:endParaRPr>
          </a:p>
        </p:txBody>
      </p:sp>
      <p:sp>
        <p:nvSpPr>
          <p:cNvPr id="163" name="Google Shape;163;p1"/>
          <p:cNvSpPr txBox="1"/>
          <p:nvPr/>
        </p:nvSpPr>
        <p:spPr>
          <a:xfrm>
            <a:off x="1266669" y="228600"/>
            <a:ext cx="6858000" cy="1905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5400"/>
              <a:buFont typeface="Georgia"/>
              <a:buNone/>
            </a:pPr>
            <a:r>
              <a:rPr lang="en-US" sz="5400" b="1">
                <a:solidFill>
                  <a:schemeClr val="dk1"/>
                </a:solidFill>
                <a:latin typeface="Georgia"/>
                <a:ea typeface="Georgia"/>
                <a:cs typeface="Georgia"/>
                <a:sym typeface="Georgia"/>
              </a:rPr>
              <a:t>Graphic and Web Design Class</a:t>
            </a:r>
            <a:endParaRPr sz="5400" b="1">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3200"/>
              <a:buFont typeface="Georgia"/>
              <a:buAutoNum type="arabicPeriod" startAt="4"/>
            </a:pPr>
            <a:r>
              <a:rPr lang="en-US" sz="3200" b="1">
                <a:solidFill>
                  <a:schemeClr val="dk1"/>
                </a:solidFill>
              </a:rPr>
              <a:t>Contrast</a:t>
            </a:r>
            <a:endParaRPr sz="3200" b="1">
              <a:solidFill>
                <a:schemeClr val="dk1"/>
              </a:solidFill>
            </a:endParaRPr>
          </a:p>
        </p:txBody>
      </p:sp>
      <p:pic>
        <p:nvPicPr>
          <p:cNvPr id="292" name="Google Shape;292;p21"/>
          <p:cNvPicPr preferRelativeResize="0"/>
          <p:nvPr/>
        </p:nvPicPr>
        <p:blipFill rotWithShape="1">
          <a:blip r:embed="rId3">
            <a:alphaModFix/>
          </a:blip>
          <a:srcRect/>
          <a:stretch/>
        </p:blipFill>
        <p:spPr>
          <a:xfrm>
            <a:off x="807190" y="1600200"/>
            <a:ext cx="7403679" cy="46142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175" name="Google Shape;175;p3"/>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fontScale="92500"/>
          </a:bodyPr>
          <a:lstStyle/>
          <a:p>
            <a:pPr marL="514350" lvl="0" indent="-514350" algn="l" rtl="0">
              <a:spcBef>
                <a:spcPts val="0"/>
              </a:spcBef>
              <a:spcAft>
                <a:spcPts val="0"/>
              </a:spcAft>
              <a:buSzPts val="2380"/>
              <a:buFont typeface="+mj-lt"/>
              <a:buAutoNum type="arabicPeriod" startAt="2"/>
            </a:pPr>
            <a:r>
              <a:rPr lang="en-US" sz="2800" b="1" dirty="0" smtClean="0"/>
              <a:t>Repetition:</a:t>
            </a:r>
            <a:endParaRPr dirty="0"/>
          </a:p>
          <a:p>
            <a:pPr marL="0" lvl="0" indent="0">
              <a:spcBef>
                <a:spcPts val="480"/>
              </a:spcBef>
              <a:buSzPts val="2040"/>
              <a:buNone/>
            </a:pPr>
            <a:r>
              <a:rPr lang="en-US" sz="2400" dirty="0"/>
              <a:t>In graphic design, repetition means simply using the same element over and over again. </a:t>
            </a:r>
            <a:endParaRPr sz="2400" dirty="0" smtClean="0">
              <a:latin typeface="Times New Roman"/>
              <a:ea typeface="Times New Roman"/>
              <a:cs typeface="Times New Roman"/>
              <a:sym typeface="Times New Roman"/>
            </a:endParaRPr>
          </a:p>
          <a:p>
            <a:pPr marL="0" lvl="0" indent="0">
              <a:spcBef>
                <a:spcPts val="480"/>
              </a:spcBef>
              <a:buSzPts val="2040"/>
              <a:buNone/>
            </a:pPr>
            <a:endParaRPr lang="en-US" sz="2400" dirty="0" smtClean="0"/>
          </a:p>
          <a:p>
            <a:pPr marL="0" lvl="0" indent="0">
              <a:spcBef>
                <a:spcPts val="480"/>
              </a:spcBef>
              <a:buSzPts val="2040"/>
              <a:buNone/>
            </a:pPr>
            <a:r>
              <a:rPr lang="en-US" sz="2400" dirty="0" smtClean="0"/>
              <a:t>Involves </a:t>
            </a:r>
            <a:r>
              <a:rPr lang="en-US" sz="2400" dirty="0"/>
              <a:t>the consistent use of design elements, establishing a recognizable pattern and reinforcing a uniform visual </a:t>
            </a:r>
            <a:r>
              <a:rPr lang="en-US" sz="2400" dirty="0" smtClean="0"/>
              <a:t>message</a:t>
            </a:r>
          </a:p>
          <a:p>
            <a:pPr marL="0" lvl="0" indent="0">
              <a:spcBef>
                <a:spcPts val="480"/>
              </a:spcBef>
              <a:buSzPts val="2040"/>
              <a:buNone/>
            </a:pPr>
            <a:endParaRPr lang="en-US" sz="2400" dirty="0">
              <a:latin typeface="Times New Roman"/>
              <a:ea typeface="Times New Roman"/>
              <a:cs typeface="Times New Roman"/>
              <a:sym typeface="Times New Roman"/>
            </a:endParaRPr>
          </a:p>
          <a:p>
            <a:pPr marL="0" lvl="0" indent="0">
              <a:spcBef>
                <a:spcPts val="480"/>
              </a:spcBef>
              <a:buSzPts val="2040"/>
              <a:buNone/>
            </a:pPr>
            <a:r>
              <a:rPr lang="en-US" sz="2400" dirty="0"/>
              <a:t>For example, website viewers expect the brand's logo to repeat on every page, usually in the same general area of the page. They also expect menus to occur in the same general location and to have the same layout regardless of when they click on them.</a:t>
            </a:r>
            <a:endParaRPr sz="2400" dirty="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2"/>
            </a:pPr>
            <a:r>
              <a:rPr lang="en-US" sz="2800" b="1" dirty="0" smtClean="0">
                <a:solidFill>
                  <a:schemeClr val="dk1"/>
                </a:solidFill>
              </a:rPr>
              <a:t>Repetition</a:t>
            </a:r>
            <a:endParaRPr sz="2800" b="1" dirty="0">
              <a:solidFill>
                <a:schemeClr val="dk1"/>
              </a:solidFill>
            </a:endParaRPr>
          </a:p>
        </p:txBody>
      </p:sp>
      <p:pic>
        <p:nvPicPr>
          <p:cNvPr id="181" name="Google Shape;181;p4"/>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1025711" y="1750102"/>
            <a:ext cx="7070252" cy="4269698"/>
          </a:xfrm>
          <a:prstGeom prst="rect">
            <a:avLst/>
          </a:prstGeom>
          <a:solidFill>
            <a:srgbClr val="FFE947"/>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2"/>
            </a:pPr>
            <a:r>
              <a:rPr lang="en-US" sz="2800" b="1" dirty="0" smtClean="0">
                <a:solidFill>
                  <a:schemeClr val="dk1"/>
                </a:solidFill>
              </a:rPr>
              <a:t>Repetition</a:t>
            </a:r>
            <a:endParaRPr sz="2800" b="1" dirty="0">
              <a:solidFill>
                <a:schemeClr val="dk1"/>
              </a:solidFill>
            </a:endParaRPr>
          </a:p>
        </p:txBody>
      </p:sp>
      <p:pic>
        <p:nvPicPr>
          <p:cNvPr id="181" name="Google Shape;181;p4"/>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1135430" y="1750102"/>
            <a:ext cx="6850814" cy="4269698"/>
          </a:xfrm>
          <a:prstGeom prst="rect">
            <a:avLst/>
          </a:prstGeom>
          <a:solidFill>
            <a:srgbClr val="FFE947"/>
          </a:solidFill>
          <a:ln>
            <a:noFill/>
          </a:ln>
        </p:spPr>
      </p:pic>
    </p:spTree>
    <p:extLst>
      <p:ext uri="{BB962C8B-B14F-4D97-AF65-F5344CB8AC3E}">
        <p14:creationId xmlns:p14="http://schemas.microsoft.com/office/powerpoint/2010/main" val="307620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199" name="Google Shape;199;p7"/>
          <p:cNvSpPr txBox="1">
            <a:spLocks noGrp="1"/>
          </p:cNvSpPr>
          <p:nvPr>
            <p:ph type="body" idx="1"/>
          </p:nvPr>
        </p:nvSpPr>
        <p:spPr>
          <a:xfrm>
            <a:off x="304800" y="1676400"/>
            <a:ext cx="8503920" cy="4572000"/>
          </a:xfrm>
          <a:prstGeom prst="rect">
            <a:avLst/>
          </a:prstGeom>
          <a:solidFill>
            <a:srgbClr val="FFE947"/>
          </a:solid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380"/>
              <a:buFont typeface="+mj-lt"/>
              <a:buAutoNum type="arabicPeriod" startAt="3"/>
            </a:pPr>
            <a:r>
              <a:rPr lang="en-US" sz="2800" b="1" dirty="0"/>
              <a:t>Alignment:</a:t>
            </a:r>
            <a:endParaRPr dirty="0"/>
          </a:p>
          <a:p>
            <a:pPr marL="274320" lvl="0" indent="-274320" algn="l" rtl="0">
              <a:spcBef>
                <a:spcPts val="480"/>
              </a:spcBef>
              <a:spcAft>
                <a:spcPts val="0"/>
              </a:spcAft>
              <a:buSzPts val="2040"/>
              <a:buChar char="⚫"/>
            </a:pPr>
            <a:r>
              <a:rPr lang="en-US" sz="2400" dirty="0" smtClean="0"/>
              <a:t>Alignment </a:t>
            </a:r>
            <a:r>
              <a:rPr lang="en-US" sz="2400" dirty="0"/>
              <a:t>is a design principle that refers lining up text or graphics on a page</a:t>
            </a:r>
            <a:r>
              <a:rPr lang="en-US" sz="2400" dirty="0" smtClean="0"/>
              <a:t>.</a:t>
            </a:r>
          </a:p>
          <a:p>
            <a:pPr marL="274320" lvl="0" indent="-274320" algn="l" rtl="0">
              <a:spcBef>
                <a:spcPts val="480"/>
              </a:spcBef>
              <a:spcAft>
                <a:spcPts val="0"/>
              </a:spcAft>
              <a:buSzPts val="2040"/>
              <a:buChar char="⚫"/>
            </a:pPr>
            <a:endParaRPr lang="en-US" sz="2400" dirty="0"/>
          </a:p>
          <a:p>
            <a:pPr marL="274320" lvl="0" indent="-274320">
              <a:spcBef>
                <a:spcPts val="480"/>
              </a:spcBef>
              <a:buSzPts val="2040"/>
            </a:pPr>
            <a:r>
              <a:rPr lang="en-US" sz="2400" dirty="0"/>
              <a:t>The orderly arrangement of elements creates a clean, sharp design that guides the viewer’s eye. </a:t>
            </a:r>
            <a:endParaRPr sz="2400" dirty="0"/>
          </a:p>
          <a:p>
            <a:pPr marL="274320" lvl="0" indent="-144780" algn="l" rtl="0">
              <a:spcBef>
                <a:spcPts val="480"/>
              </a:spcBef>
              <a:spcAft>
                <a:spcPts val="0"/>
              </a:spcAft>
              <a:buSzPts val="2040"/>
              <a:buNone/>
            </a:pPr>
            <a:endParaRPr sz="2400" dirty="0"/>
          </a:p>
          <a:p>
            <a:pPr marL="274320" lvl="0" indent="-274320" algn="l" rtl="0">
              <a:spcBef>
                <a:spcPts val="480"/>
              </a:spcBef>
              <a:spcAft>
                <a:spcPts val="0"/>
              </a:spcAft>
              <a:buSzPts val="2040"/>
              <a:buChar char="⚫"/>
            </a:pPr>
            <a:r>
              <a:rPr lang="en-US" sz="2400" dirty="0"/>
              <a:t>A design with poor alignment will look cluttered and unfinished. But aligning elements on the page will organize your design and make it easier to read.</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Alignment</a:t>
            </a:r>
            <a:endParaRPr sz="3200" b="1">
              <a:solidFill>
                <a:schemeClr val="dk1"/>
              </a:solidFill>
            </a:endParaRPr>
          </a:p>
        </p:txBody>
      </p:sp>
      <p:sp>
        <p:nvSpPr>
          <p:cNvPr id="205" name="Google Shape;205;p8"/>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400" b="1"/>
              <a:t>Left Alignment: </a:t>
            </a:r>
            <a:r>
              <a:rPr lang="en-US" sz="2400"/>
              <a:t>Left alignment is when elements are aligned to the left side of the page. </a:t>
            </a:r>
            <a:endParaRPr/>
          </a:p>
        </p:txBody>
      </p:sp>
      <p:pic>
        <p:nvPicPr>
          <p:cNvPr id="206" name="Google Shape;206;p8"/>
          <p:cNvPicPr preferRelativeResize="0"/>
          <p:nvPr/>
        </p:nvPicPr>
        <p:blipFill rotWithShape="1">
          <a:blip r:embed="rId3">
            <a:alphaModFix/>
          </a:blip>
          <a:srcRect/>
          <a:stretch/>
        </p:blipFill>
        <p:spPr>
          <a:xfrm>
            <a:off x="685801" y="2819098"/>
            <a:ext cx="3124200" cy="3124200"/>
          </a:xfrm>
          <a:prstGeom prst="rect">
            <a:avLst/>
          </a:prstGeom>
          <a:noFill/>
          <a:ln>
            <a:noFill/>
          </a:ln>
        </p:spPr>
      </p:pic>
      <p:pic>
        <p:nvPicPr>
          <p:cNvPr id="207" name="Google Shape;207;p8"/>
          <p:cNvPicPr preferRelativeResize="0"/>
          <p:nvPr/>
        </p:nvPicPr>
        <p:blipFill rotWithShape="1">
          <a:blip r:embed="rId4">
            <a:alphaModFix/>
          </a:blip>
          <a:srcRect/>
          <a:stretch/>
        </p:blipFill>
        <p:spPr>
          <a:xfrm>
            <a:off x="4876800" y="2666698"/>
            <a:ext cx="3353102" cy="33531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Alignment</a:t>
            </a:r>
            <a:endParaRPr sz="3200" b="1">
              <a:solidFill>
                <a:schemeClr val="dk1"/>
              </a:solidFill>
            </a:endParaRPr>
          </a:p>
        </p:txBody>
      </p:sp>
      <p:sp>
        <p:nvSpPr>
          <p:cNvPr id="213" name="Google Shape;213;p9"/>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400" b="1"/>
              <a:t>Right Alignment: </a:t>
            </a:r>
            <a:r>
              <a:rPr lang="en-US" sz="2400"/>
              <a:t>Right alignment is when elements are aligned to the right side of the page. </a:t>
            </a:r>
            <a:endParaRPr/>
          </a:p>
        </p:txBody>
      </p:sp>
      <p:pic>
        <p:nvPicPr>
          <p:cNvPr id="214" name="Google Shape;214;p9"/>
          <p:cNvPicPr preferRelativeResize="0"/>
          <p:nvPr/>
        </p:nvPicPr>
        <p:blipFill rotWithShape="1">
          <a:blip r:embed="rId3">
            <a:alphaModFix/>
          </a:blip>
          <a:srcRect/>
          <a:stretch/>
        </p:blipFill>
        <p:spPr>
          <a:xfrm>
            <a:off x="685801" y="2819098"/>
            <a:ext cx="3124200" cy="3124200"/>
          </a:xfrm>
          <a:prstGeom prst="rect">
            <a:avLst/>
          </a:prstGeom>
          <a:noFill/>
          <a:ln>
            <a:noFill/>
          </a:ln>
        </p:spPr>
      </p:pic>
      <p:pic>
        <p:nvPicPr>
          <p:cNvPr id="215" name="Google Shape;215;p9"/>
          <p:cNvPicPr preferRelativeResize="0"/>
          <p:nvPr/>
        </p:nvPicPr>
        <p:blipFill rotWithShape="1">
          <a:blip r:embed="rId4">
            <a:alphaModFix/>
          </a:blip>
          <a:srcRect/>
          <a:stretch/>
        </p:blipFill>
        <p:spPr>
          <a:xfrm>
            <a:off x="4876800" y="2666698"/>
            <a:ext cx="3353102" cy="33531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Alignment</a:t>
            </a:r>
            <a:endParaRPr sz="3200" b="1">
              <a:solidFill>
                <a:schemeClr val="dk1"/>
              </a:solidFill>
            </a:endParaRPr>
          </a:p>
        </p:txBody>
      </p:sp>
      <p:sp>
        <p:nvSpPr>
          <p:cNvPr id="227" name="Google Shape;227;p11"/>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400" b="1"/>
              <a:t>Center Alignment: </a:t>
            </a:r>
            <a:r>
              <a:rPr lang="en-US" sz="2400"/>
              <a:t>Center alignment is when elements are aligned with the center of the page. </a:t>
            </a:r>
            <a:endParaRPr/>
          </a:p>
        </p:txBody>
      </p:sp>
      <p:pic>
        <p:nvPicPr>
          <p:cNvPr id="228" name="Google Shape;228;p11"/>
          <p:cNvPicPr preferRelativeResize="0"/>
          <p:nvPr/>
        </p:nvPicPr>
        <p:blipFill rotWithShape="1">
          <a:blip r:embed="rId3">
            <a:alphaModFix/>
          </a:blip>
          <a:srcRect/>
          <a:stretch/>
        </p:blipFill>
        <p:spPr>
          <a:xfrm>
            <a:off x="685801" y="2819098"/>
            <a:ext cx="3124200" cy="3124200"/>
          </a:xfrm>
          <a:prstGeom prst="rect">
            <a:avLst/>
          </a:prstGeom>
          <a:noFill/>
          <a:ln>
            <a:noFill/>
          </a:ln>
        </p:spPr>
      </p:pic>
      <p:pic>
        <p:nvPicPr>
          <p:cNvPr id="229" name="Google Shape;229;p11"/>
          <p:cNvPicPr preferRelativeResize="0"/>
          <p:nvPr/>
        </p:nvPicPr>
        <p:blipFill rotWithShape="1">
          <a:blip r:embed="rId4">
            <a:alphaModFix/>
          </a:blip>
          <a:srcRect/>
          <a:stretch/>
        </p:blipFill>
        <p:spPr>
          <a:xfrm>
            <a:off x="4876800" y="2666698"/>
            <a:ext cx="3353102" cy="33531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Alignment</a:t>
            </a:r>
            <a:endParaRPr sz="3200" b="1">
              <a:solidFill>
                <a:schemeClr val="dk1"/>
              </a:solidFill>
            </a:endParaRPr>
          </a:p>
        </p:txBody>
      </p:sp>
      <p:sp>
        <p:nvSpPr>
          <p:cNvPr id="221" name="Google Shape;221;p10"/>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spcBef>
                <a:spcPts val="0"/>
              </a:spcBef>
              <a:buSzPts val="2040"/>
            </a:pPr>
            <a:r>
              <a:rPr lang="en-US" sz="2000" b="1" dirty="0"/>
              <a:t>Vertical Alignment: </a:t>
            </a:r>
            <a:r>
              <a:rPr lang="en-US" sz="2000" dirty="0"/>
              <a:t>Vertical alignment is when elements are </a:t>
            </a:r>
            <a:r>
              <a:rPr lang="en-US" sz="2000" dirty="0" err="1"/>
              <a:t>centerly</a:t>
            </a:r>
            <a:r>
              <a:rPr lang="en-US" sz="2000" dirty="0"/>
              <a:t> aligned with the top of the page</a:t>
            </a:r>
            <a:r>
              <a:rPr lang="en-US" sz="2000" dirty="0" smtClean="0"/>
              <a:t>. </a:t>
            </a:r>
            <a:r>
              <a:rPr lang="en-US" sz="2000" dirty="0"/>
              <a:t>vertical alignment is used in conjunction with other forms of alignment. It defines where items should start out from, filling that space to the edges of the canvas. Items in a graphic design can be aligned to the top, middle, or baseline (bottom).</a:t>
            </a:r>
            <a:endParaRPr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559" t="4509" r="14853" b="43203"/>
          <a:stretch/>
        </p:blipFill>
        <p:spPr>
          <a:xfrm>
            <a:off x="1331259" y="3496236"/>
            <a:ext cx="6454588" cy="26894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Alignment</a:t>
            </a:r>
            <a:endParaRPr sz="3200" b="1">
              <a:solidFill>
                <a:schemeClr val="dk1"/>
              </a:solidFill>
            </a:endParaRPr>
          </a:p>
        </p:txBody>
      </p:sp>
      <p:sp>
        <p:nvSpPr>
          <p:cNvPr id="221" name="Google Shape;221;p10"/>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spcBef>
                <a:spcPts val="0"/>
              </a:spcBef>
              <a:buSzPts val="2040"/>
            </a:pPr>
            <a:r>
              <a:rPr lang="en-US" sz="2000" b="1" dirty="0" smtClean="0"/>
              <a:t>Justified Alignment</a:t>
            </a:r>
            <a:r>
              <a:rPr lang="en-US" sz="2000" b="1" dirty="0"/>
              <a:t>: </a:t>
            </a:r>
            <a:r>
              <a:rPr lang="en-US" sz="2000" dirty="0"/>
              <a:t>When items are justified, they are equally spaced out to try and occupy the whole canvas from edge to edge.</a:t>
            </a:r>
            <a:endParaRPr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5964" b="26012"/>
          <a:stretch/>
        </p:blipFill>
        <p:spPr>
          <a:xfrm>
            <a:off x="649530" y="2460813"/>
            <a:ext cx="7576549" cy="3388658"/>
          </a:xfrm>
          <a:prstGeom prst="rect">
            <a:avLst/>
          </a:prstGeom>
        </p:spPr>
      </p:pic>
    </p:spTree>
    <p:extLst>
      <p:ext uri="{BB962C8B-B14F-4D97-AF65-F5344CB8AC3E}">
        <p14:creationId xmlns:p14="http://schemas.microsoft.com/office/powerpoint/2010/main" val="348293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000"/>
              <a:buFont typeface="Georgia"/>
              <a:buNone/>
            </a:pPr>
            <a:r>
              <a:rPr lang="en-US" sz="4000" b="1">
                <a:solidFill>
                  <a:schemeClr val="dk1"/>
                </a:solidFill>
              </a:rPr>
              <a:t>Introduction</a:t>
            </a:r>
            <a:endParaRPr sz="4000" b="1">
              <a:solidFill>
                <a:schemeClr val="dk1"/>
              </a:solidFill>
            </a:endParaRPr>
          </a:p>
        </p:txBody>
      </p:sp>
      <p:sp>
        <p:nvSpPr>
          <p:cNvPr id="169" name="Google Shape;169;p2"/>
          <p:cNvSpPr txBox="1">
            <a:spLocks noGrp="1"/>
          </p:cNvSpPr>
          <p:nvPr>
            <p:ph type="body" idx="1"/>
          </p:nvPr>
        </p:nvSpPr>
        <p:spPr>
          <a:xfrm>
            <a:off x="301752" y="1527048"/>
            <a:ext cx="8503920" cy="4797552"/>
          </a:xfrm>
          <a:prstGeom prst="rect">
            <a:avLst/>
          </a:prstGeom>
          <a:solidFill>
            <a:srgbClr val="FFE947"/>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380"/>
              <a:buChar char="⚫"/>
            </a:pPr>
            <a:r>
              <a:rPr lang="en-US" sz="2800"/>
              <a:t>Good design is possible without understanding the principles of design. But it may take a lot of trial and error to create something that both looks good and creates an optimal user experience.</a:t>
            </a:r>
            <a:endParaRPr/>
          </a:p>
          <a:p>
            <a:pPr marL="274320" lvl="0" indent="-123190" algn="l" rtl="0">
              <a:spcBef>
                <a:spcPts val="560"/>
              </a:spcBef>
              <a:spcAft>
                <a:spcPts val="0"/>
              </a:spcAft>
              <a:buSzPts val="2380"/>
              <a:buNone/>
            </a:pPr>
            <a:endParaRPr sz="2800"/>
          </a:p>
          <a:p>
            <a:pPr marL="274320" lvl="0" indent="-274320" algn="l" rtl="0">
              <a:spcBef>
                <a:spcPts val="560"/>
              </a:spcBef>
              <a:spcAft>
                <a:spcPts val="0"/>
              </a:spcAft>
              <a:buSzPts val="2380"/>
              <a:buChar char="⚫"/>
            </a:pPr>
            <a:r>
              <a:rPr lang="en-US" sz="2800" b="1"/>
              <a:t>The principles of design are a set of rules that designers can follow when creating a composition to create visually pleasing work. </a:t>
            </a:r>
            <a:r>
              <a:rPr lang="en-US" sz="2800"/>
              <a:t>The purpose of these rules is to deliver a message in the most organized and functional way.</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235" name="Google Shape;235;p12"/>
          <p:cNvSpPr txBox="1">
            <a:spLocks noGrp="1"/>
          </p:cNvSpPr>
          <p:nvPr>
            <p:ph type="body" idx="1"/>
          </p:nvPr>
        </p:nvSpPr>
        <p:spPr>
          <a:xfrm>
            <a:off x="304800" y="1676400"/>
            <a:ext cx="8503920" cy="4572000"/>
          </a:xfrm>
          <a:prstGeom prst="rect">
            <a:avLst/>
          </a:prstGeom>
          <a:solidFill>
            <a:srgbClr val="FFE947"/>
          </a:solidFill>
          <a:ln>
            <a:noFill/>
          </a:ln>
        </p:spPr>
        <p:txBody>
          <a:bodyPr spcFirstLastPara="1" wrap="square" lIns="91425" tIns="45700" rIns="91425" bIns="45700" anchor="t" anchorCtr="0">
            <a:normAutofit fontScale="92500" lnSpcReduction="20000"/>
          </a:bodyPr>
          <a:lstStyle/>
          <a:p>
            <a:pPr marL="514350" lvl="0" indent="-514350" algn="l" rtl="0">
              <a:spcBef>
                <a:spcPts val="0"/>
              </a:spcBef>
              <a:spcAft>
                <a:spcPts val="0"/>
              </a:spcAft>
              <a:buSzPts val="2380"/>
              <a:buFont typeface="+mj-lt"/>
              <a:buAutoNum type="arabicPeriod" startAt="4"/>
            </a:pPr>
            <a:r>
              <a:rPr lang="en-US" sz="2800" b="1" dirty="0" err="1"/>
              <a:t>Hierachy</a:t>
            </a:r>
            <a:r>
              <a:rPr lang="en-US" sz="2800" b="1" dirty="0"/>
              <a:t>:</a:t>
            </a:r>
            <a:endParaRPr dirty="0"/>
          </a:p>
          <a:p>
            <a:pPr marL="274320" lvl="0" indent="-274320" algn="l" rtl="0">
              <a:spcBef>
                <a:spcPts val="480"/>
              </a:spcBef>
              <a:spcAft>
                <a:spcPts val="0"/>
              </a:spcAft>
              <a:buSzPts val="2040"/>
              <a:buChar char="⚫"/>
            </a:pPr>
            <a:r>
              <a:rPr lang="en-US" sz="2400" dirty="0"/>
              <a:t>Hierarchy is a way to visually rank your design elements. Hierarchy is not based on a design styles, but rather the order of importance. A good design leads the eye through each area in priority order.</a:t>
            </a:r>
            <a:endParaRPr sz="2400" dirty="0"/>
          </a:p>
          <a:p>
            <a:pPr marL="274320" lvl="0" indent="-144780" algn="l" rtl="0">
              <a:spcBef>
                <a:spcPts val="480"/>
              </a:spcBef>
              <a:spcAft>
                <a:spcPts val="0"/>
              </a:spcAft>
              <a:buSzPts val="2040"/>
              <a:buNone/>
            </a:pPr>
            <a:endParaRPr sz="2400" dirty="0"/>
          </a:p>
          <a:p>
            <a:pPr marL="274320" lvl="0" indent="-274320" algn="l" rtl="0">
              <a:spcBef>
                <a:spcPts val="480"/>
              </a:spcBef>
              <a:spcAft>
                <a:spcPts val="0"/>
              </a:spcAft>
              <a:buSzPts val="2040"/>
              <a:buChar char="⚫"/>
            </a:pPr>
            <a:r>
              <a:rPr lang="en-US" sz="2400" dirty="0"/>
              <a:t>The headline is the most important thing on the page so you can identify what you’re reading</a:t>
            </a:r>
            <a:r>
              <a:rPr lang="en-US" sz="2400" dirty="0" smtClean="0"/>
              <a:t>.</a:t>
            </a:r>
          </a:p>
          <a:p>
            <a:pPr marL="274320" lvl="0" indent="-274320" algn="l" rtl="0">
              <a:spcBef>
                <a:spcPts val="480"/>
              </a:spcBef>
              <a:spcAft>
                <a:spcPts val="0"/>
              </a:spcAft>
              <a:buSzPts val="2040"/>
              <a:buChar char="⚫"/>
            </a:pPr>
            <a:endParaRPr lang="en-US" sz="2400" dirty="0"/>
          </a:p>
          <a:p>
            <a:pPr marL="274320" lvl="0" indent="-274320">
              <a:spcBef>
                <a:spcPts val="480"/>
              </a:spcBef>
              <a:buSzPts val="2040"/>
            </a:pPr>
            <a:r>
              <a:rPr lang="en-US" sz="2400" dirty="0"/>
              <a:t>Hierarchy in graphic design utilizes several key principles, including size, color, contrast, alignment, repetition, and brightness, to emphasize certain characteristics of the design. It controls those factors in order to show importance within the design as a whole.</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3200"/>
              <a:buFont typeface="+mj-lt"/>
              <a:buAutoNum type="arabicPeriod" startAt="4"/>
            </a:pPr>
            <a:r>
              <a:rPr lang="en-US" sz="3200" b="1" dirty="0">
                <a:solidFill>
                  <a:schemeClr val="dk1"/>
                </a:solidFill>
              </a:rPr>
              <a:t>Hierarchy</a:t>
            </a:r>
            <a:endParaRPr sz="3200" b="1" dirty="0">
              <a:solidFill>
                <a:schemeClr val="dk1"/>
              </a:solidFill>
            </a:endParaRPr>
          </a:p>
        </p:txBody>
      </p:sp>
      <p:pic>
        <p:nvPicPr>
          <p:cNvPr id="241" name="Google Shape;241;p13"/>
          <p:cNvPicPr preferRelativeResize="0"/>
          <p:nvPr/>
        </p:nvPicPr>
        <p:blipFill rotWithShape="1">
          <a:blip r:embed="rId3">
            <a:alphaModFix/>
          </a:blip>
          <a:srcRect l="2057" t="14535" r="2084" b="12497"/>
          <a:stretch/>
        </p:blipFill>
        <p:spPr>
          <a:xfrm>
            <a:off x="347272" y="1676400"/>
            <a:ext cx="8034728" cy="45869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3200"/>
              <a:buFont typeface="+mj-lt"/>
              <a:buAutoNum type="arabicPeriod" startAt="4"/>
            </a:pPr>
            <a:r>
              <a:rPr lang="en-US" sz="3200" b="1" dirty="0">
                <a:solidFill>
                  <a:schemeClr val="dk1"/>
                </a:solidFill>
              </a:rPr>
              <a:t>Hierarchy</a:t>
            </a:r>
            <a:endParaRPr sz="3200" b="1" dirty="0">
              <a:solidFill>
                <a:schemeClr val="dk1"/>
              </a:solidFill>
            </a:endParaRPr>
          </a:p>
        </p:txBody>
      </p:sp>
      <p:pic>
        <p:nvPicPr>
          <p:cNvPr id="247" name="Google Shape;247;p14"/>
          <p:cNvPicPr preferRelativeResize="0"/>
          <p:nvPr/>
        </p:nvPicPr>
        <p:blipFill rotWithShape="1">
          <a:blip r:embed="rId3">
            <a:alphaModFix/>
          </a:blip>
          <a:srcRect b="11057"/>
          <a:stretch/>
        </p:blipFill>
        <p:spPr>
          <a:xfrm>
            <a:off x="990600" y="1676400"/>
            <a:ext cx="7232654" cy="457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175" name="Google Shape;175;p3"/>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380"/>
              <a:buFont typeface="+mj-lt"/>
              <a:buAutoNum type="arabicPeriod" startAt="5"/>
            </a:pPr>
            <a:r>
              <a:rPr lang="en-US" sz="2800" b="1" dirty="0"/>
              <a:t>Balance:</a:t>
            </a:r>
            <a:endParaRPr dirty="0"/>
          </a:p>
          <a:p>
            <a:pPr marL="0" lvl="0" indent="0" algn="l" rtl="0">
              <a:spcBef>
                <a:spcPts val="480"/>
              </a:spcBef>
              <a:spcAft>
                <a:spcPts val="0"/>
              </a:spcAft>
              <a:buSzPts val="2040"/>
              <a:buNone/>
            </a:pPr>
            <a:r>
              <a:rPr lang="en-US" sz="2400" dirty="0"/>
              <a:t>All design elements and principles—typography, colors, images, shapes, patterns, etc.—carry a visual weight. Some elements are heavy and draw the eye, while other elements are lighter. The way these elements are laid out on a page should create a feeling of balance.</a:t>
            </a:r>
            <a:endParaRPr dirty="0"/>
          </a:p>
          <a:p>
            <a:pPr marL="0" lvl="0" indent="0" algn="l" rtl="0">
              <a:spcBef>
                <a:spcPts val="480"/>
              </a:spcBef>
              <a:spcAft>
                <a:spcPts val="0"/>
              </a:spcAft>
              <a:buSzPts val="2040"/>
              <a:buNone/>
            </a:pPr>
            <a:endParaRPr sz="2400" dirty="0">
              <a:latin typeface="Times New Roman"/>
              <a:ea typeface="Times New Roman"/>
              <a:cs typeface="Times New Roman"/>
              <a:sym typeface="Times New Roman"/>
            </a:endParaRPr>
          </a:p>
          <a:p>
            <a:pPr marL="0" lvl="0" indent="0" algn="l" rtl="0">
              <a:spcBef>
                <a:spcPts val="480"/>
              </a:spcBef>
              <a:spcAft>
                <a:spcPts val="0"/>
              </a:spcAft>
              <a:buSzPts val="2040"/>
              <a:buNone/>
            </a:pPr>
            <a:r>
              <a:rPr lang="en-US" sz="2400" dirty="0"/>
              <a:t>It’s like putting two objects on a seesaw: If one side is too heavy, the viewer’s eye goes directly to the heavy part. If it’s weighted with all things equal, the seesaw is perfectly suspended without either side touching the ground.</a:t>
            </a:r>
            <a:endParaRPr sz="2400" dirty="0">
              <a:latin typeface="Times New Roman"/>
              <a:ea typeface="Times New Roman"/>
              <a:cs typeface="Times New Roman"/>
              <a:sym typeface="Times New Roman"/>
            </a:endParaRPr>
          </a:p>
          <a:p>
            <a:pPr marL="457200" lvl="0" indent="-327660" algn="l" rtl="0">
              <a:spcBef>
                <a:spcPts val="480"/>
              </a:spcBef>
              <a:spcAft>
                <a:spcPts val="0"/>
              </a:spcAft>
              <a:buSzPts val="2040"/>
              <a:buFont typeface="Georgia"/>
              <a:buNone/>
            </a:pP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24523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5"/>
            </a:pPr>
            <a:r>
              <a:rPr lang="en-US" sz="2800" b="1" dirty="0">
                <a:solidFill>
                  <a:schemeClr val="dk1"/>
                </a:solidFill>
              </a:rPr>
              <a:t>Balance</a:t>
            </a:r>
            <a:endParaRPr sz="2800" b="1" dirty="0">
              <a:solidFill>
                <a:schemeClr val="dk1"/>
              </a:solidFill>
            </a:endParaRPr>
          </a:p>
        </p:txBody>
      </p:sp>
      <p:pic>
        <p:nvPicPr>
          <p:cNvPr id="181" name="Google Shape;181;p4"/>
          <p:cNvPicPr preferRelativeResize="0">
            <a:picLocks noGrp="1"/>
          </p:cNvPicPr>
          <p:nvPr>
            <p:ph type="body" idx="1"/>
          </p:nvPr>
        </p:nvPicPr>
        <p:blipFill rotWithShape="1">
          <a:blip r:embed="rId3">
            <a:alphaModFix/>
          </a:blip>
          <a:srcRect t="6537" b="23430"/>
          <a:stretch/>
        </p:blipFill>
        <p:spPr>
          <a:xfrm>
            <a:off x="271618" y="1750102"/>
            <a:ext cx="8578439" cy="4269698"/>
          </a:xfrm>
          <a:prstGeom prst="rect">
            <a:avLst/>
          </a:prstGeom>
          <a:solidFill>
            <a:srgbClr val="FFE947"/>
          </a:solidFill>
          <a:ln>
            <a:noFill/>
          </a:ln>
        </p:spPr>
      </p:pic>
    </p:spTree>
    <p:extLst>
      <p:ext uri="{BB962C8B-B14F-4D97-AF65-F5344CB8AC3E}">
        <p14:creationId xmlns:p14="http://schemas.microsoft.com/office/powerpoint/2010/main" val="1016679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5"/>
            </a:pPr>
            <a:r>
              <a:rPr lang="en-US" sz="2800" b="1" dirty="0">
                <a:solidFill>
                  <a:schemeClr val="dk1"/>
                </a:solidFill>
              </a:rPr>
              <a:t>Balance</a:t>
            </a:r>
            <a:endParaRPr sz="2800" b="1" dirty="0">
              <a:solidFill>
                <a:schemeClr val="dk1"/>
              </a:solidFill>
            </a:endParaRPr>
          </a:p>
        </p:txBody>
      </p:sp>
      <p:pic>
        <p:nvPicPr>
          <p:cNvPr id="187" name="Google Shape;187;p5"/>
          <p:cNvPicPr preferRelativeResize="0">
            <a:picLocks noGrp="1"/>
          </p:cNvPicPr>
          <p:nvPr>
            <p:ph type="body" idx="1"/>
          </p:nvPr>
        </p:nvPicPr>
        <p:blipFill rotWithShape="1">
          <a:blip r:embed="rId3">
            <a:alphaModFix/>
          </a:blip>
          <a:srcRect t="13780" b="9684"/>
          <a:stretch/>
        </p:blipFill>
        <p:spPr>
          <a:xfrm>
            <a:off x="457200" y="1644386"/>
            <a:ext cx="8153400" cy="4680214"/>
          </a:xfrm>
          <a:prstGeom prst="rect">
            <a:avLst/>
          </a:prstGeom>
          <a:solidFill>
            <a:srgbClr val="FFE947"/>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800"/>
              <a:buFont typeface="Georgia"/>
              <a:buNone/>
            </a:pPr>
            <a:r>
              <a:rPr lang="en-US" sz="2800" b="1">
                <a:solidFill>
                  <a:schemeClr val="dk1"/>
                </a:solidFill>
              </a:rPr>
              <a:t>Unbalance of two objects of different weight</a:t>
            </a:r>
            <a:endParaRPr/>
          </a:p>
        </p:txBody>
      </p:sp>
      <p:pic>
        <p:nvPicPr>
          <p:cNvPr id="193" name="Google Shape;193;p6"/>
          <p:cNvPicPr preferRelativeResize="0">
            <a:picLocks noGrp="1"/>
          </p:cNvPicPr>
          <p:nvPr>
            <p:ph type="body" idx="1"/>
          </p:nvPr>
        </p:nvPicPr>
        <p:blipFill rotWithShape="1">
          <a:blip r:embed="rId3">
            <a:alphaModFix/>
          </a:blip>
          <a:srcRect/>
          <a:stretch/>
        </p:blipFill>
        <p:spPr>
          <a:xfrm>
            <a:off x="236281" y="1905000"/>
            <a:ext cx="8661401" cy="4191000"/>
          </a:xfrm>
          <a:prstGeom prst="rect">
            <a:avLst/>
          </a:prstGeom>
          <a:solidFill>
            <a:srgbClr val="FFE947"/>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175" name="Google Shape;175;p3"/>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380"/>
              <a:buFont typeface="+mj-lt"/>
              <a:buAutoNum type="arabicPeriod" startAt="6"/>
            </a:pPr>
            <a:r>
              <a:rPr lang="en-US" sz="2800" b="1" dirty="0" smtClean="0"/>
              <a:t>White Space:</a:t>
            </a:r>
            <a:endParaRPr dirty="0"/>
          </a:p>
          <a:p>
            <a:pPr marL="0" lvl="0" indent="0">
              <a:spcBef>
                <a:spcPts val="480"/>
              </a:spcBef>
              <a:buSzPts val="2040"/>
              <a:buNone/>
            </a:pPr>
            <a:r>
              <a:rPr lang="en-US" sz="2400" dirty="0"/>
              <a:t>White space in graphic design is an incredibly important element that can help you draw attention to specific areas of the page or control how viewers interact with your design content</a:t>
            </a:r>
            <a:r>
              <a:rPr lang="en-US" sz="2400" dirty="0" smtClean="0"/>
              <a:t>.</a:t>
            </a:r>
          </a:p>
          <a:p>
            <a:pPr marL="0" lvl="0" indent="0">
              <a:spcBef>
                <a:spcPts val="480"/>
              </a:spcBef>
              <a:buSzPts val="2040"/>
              <a:buNone/>
            </a:pPr>
            <a:endParaRPr sz="2400" dirty="0">
              <a:latin typeface="Times New Roman"/>
              <a:ea typeface="Times New Roman"/>
              <a:cs typeface="Times New Roman"/>
              <a:sym typeface="Times New Roman"/>
            </a:endParaRPr>
          </a:p>
          <a:p>
            <a:pPr marL="0" lvl="0" indent="0">
              <a:spcBef>
                <a:spcPts val="480"/>
              </a:spcBef>
              <a:buSzPts val="2040"/>
              <a:buNone/>
            </a:pPr>
            <a:r>
              <a:rPr lang="en-US" sz="2400" dirty="0"/>
              <a:t>Despite the name, white space does not necessarily have to be white. Instead, white space is the absence of other design elements in a particular space. It is the space that surrounds other areas of your design and the space between those elements, including the inside spaces of </a:t>
            </a:r>
            <a:r>
              <a:rPr lang="en-US" sz="2400" dirty="0" smtClean="0"/>
              <a:t>letters</a:t>
            </a:r>
            <a:r>
              <a:rPr lang="en-US" sz="2400" dirty="0" smtClean="0"/>
              <a:t>.</a:t>
            </a:r>
            <a:endParaRPr sz="2400" dirty="0">
              <a:latin typeface="Times New Roman"/>
              <a:ea typeface="Times New Roman"/>
              <a:cs typeface="Times New Roman"/>
              <a:sym typeface="Times New Roman"/>
            </a:endParaRPr>
          </a:p>
          <a:p>
            <a:pPr marL="457200" lvl="0" indent="-327660" algn="l" rtl="0">
              <a:spcBef>
                <a:spcPts val="480"/>
              </a:spcBef>
              <a:spcAft>
                <a:spcPts val="0"/>
              </a:spcAft>
              <a:buSzPts val="2040"/>
              <a:buFont typeface="Georgia"/>
              <a:buNone/>
            </a:pP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15248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6"/>
            </a:pPr>
            <a:r>
              <a:rPr lang="en-US" sz="2800" b="1" dirty="0" smtClean="0">
                <a:solidFill>
                  <a:schemeClr val="dk1"/>
                </a:solidFill>
              </a:rPr>
              <a:t>White Space</a:t>
            </a:r>
            <a:endParaRPr sz="2800" b="1" dirty="0">
              <a:solidFill>
                <a:schemeClr val="dk1"/>
              </a:solidFill>
            </a:endParaRPr>
          </a:p>
        </p:txBody>
      </p:sp>
      <p:pic>
        <p:nvPicPr>
          <p:cNvPr id="181" name="Google Shape;181;p4"/>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291139" y="1750102"/>
            <a:ext cx="8539396" cy="4269698"/>
          </a:xfrm>
          <a:prstGeom prst="rect">
            <a:avLst/>
          </a:prstGeom>
          <a:solidFill>
            <a:srgbClr val="FFE947"/>
          </a:solidFill>
          <a:ln>
            <a:noFill/>
          </a:ln>
        </p:spPr>
      </p:pic>
    </p:spTree>
    <p:extLst>
      <p:ext uri="{BB962C8B-B14F-4D97-AF65-F5344CB8AC3E}">
        <p14:creationId xmlns:p14="http://schemas.microsoft.com/office/powerpoint/2010/main" val="3892052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6"/>
            </a:pPr>
            <a:r>
              <a:rPr lang="en-US" sz="2800" b="1" dirty="0" smtClean="0">
                <a:solidFill>
                  <a:schemeClr val="dk1"/>
                </a:solidFill>
              </a:rPr>
              <a:t>White Space</a:t>
            </a:r>
            <a:endParaRPr sz="2800" b="1" dirty="0">
              <a:solidFill>
                <a:schemeClr val="dk1"/>
              </a:solidFill>
            </a:endParaRPr>
          </a:p>
        </p:txBody>
      </p:sp>
      <p:pic>
        <p:nvPicPr>
          <p:cNvPr id="181" name="Google Shape;181;p4"/>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291139" y="1888867"/>
            <a:ext cx="8539396" cy="3992167"/>
          </a:xfrm>
          <a:prstGeom prst="rect">
            <a:avLst/>
          </a:prstGeom>
          <a:solidFill>
            <a:srgbClr val="FFE947"/>
          </a:solidFill>
          <a:ln>
            <a:noFill/>
          </a:ln>
        </p:spPr>
      </p:pic>
    </p:spTree>
    <p:extLst>
      <p:ext uri="{BB962C8B-B14F-4D97-AF65-F5344CB8AC3E}">
        <p14:creationId xmlns:p14="http://schemas.microsoft.com/office/powerpoint/2010/main" val="333036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dirty="0" smtClean="0">
                <a:solidFill>
                  <a:schemeClr val="dk1"/>
                </a:solidFill>
              </a:rPr>
              <a:t>Principles of Design</a:t>
            </a:r>
            <a:endParaRPr sz="3200" b="1" dirty="0">
              <a:solidFill>
                <a:schemeClr val="dk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7761"/>
          <a:stretch/>
        </p:blipFill>
        <p:spPr>
          <a:xfrm>
            <a:off x="537881" y="1721222"/>
            <a:ext cx="8031299" cy="449131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514350" lvl="0" indent="-514350" algn="ctr" rtl="0">
              <a:spcBef>
                <a:spcPts val="0"/>
              </a:spcBef>
              <a:spcAft>
                <a:spcPts val="0"/>
              </a:spcAft>
              <a:buClr>
                <a:schemeClr val="dk1"/>
              </a:buClr>
              <a:buSzPts val="2800"/>
              <a:buFont typeface="+mj-lt"/>
              <a:buAutoNum type="arabicPeriod" startAt="6"/>
            </a:pPr>
            <a:r>
              <a:rPr lang="en-US" sz="2800" b="1" dirty="0" smtClean="0">
                <a:solidFill>
                  <a:schemeClr val="dk1"/>
                </a:solidFill>
              </a:rPr>
              <a:t>White Space</a:t>
            </a:r>
            <a:endParaRPr sz="2800" b="1" dirty="0">
              <a:solidFill>
                <a:schemeClr val="dk1"/>
              </a:solidFill>
            </a:endParaRPr>
          </a:p>
        </p:txBody>
      </p:sp>
      <p:pic>
        <p:nvPicPr>
          <p:cNvPr id="181" name="Google Shape;181;p4"/>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568670" y="1888867"/>
            <a:ext cx="7984334" cy="3992167"/>
          </a:xfrm>
          <a:prstGeom prst="rect">
            <a:avLst/>
          </a:prstGeom>
          <a:solidFill>
            <a:srgbClr val="FFE947"/>
          </a:solidFill>
          <a:ln>
            <a:noFill/>
          </a:ln>
        </p:spPr>
      </p:pic>
    </p:spTree>
    <p:extLst>
      <p:ext uri="{BB962C8B-B14F-4D97-AF65-F5344CB8AC3E}">
        <p14:creationId xmlns:p14="http://schemas.microsoft.com/office/powerpoint/2010/main" val="301174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Understanding Colour Psychology</a:t>
            </a:r>
            <a:endParaRPr sz="3200" b="1">
              <a:solidFill>
                <a:schemeClr val="dk1"/>
              </a:solidFill>
            </a:endParaRPr>
          </a:p>
        </p:txBody>
      </p:sp>
      <p:sp>
        <p:nvSpPr>
          <p:cNvPr id="310" name="Google Shape;310;p24"/>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400" b="1"/>
              <a:t>Meaning of Color: </a:t>
            </a:r>
            <a:r>
              <a:rPr lang="en-US" sz="2400"/>
              <a:t>The property possessed by an object of producing different sensations on the eye as a result of the way it reflects or emits light. The quality of an object or substance with respect to light reflected by the object, usually determined visually by measurement of hue, saturation, and brightness of the reflected light.</a:t>
            </a:r>
            <a:endParaRPr sz="24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Color Meaning</a:t>
            </a:r>
            <a:endParaRPr sz="3200" b="1">
              <a:solidFill>
                <a:schemeClr val="dk1"/>
              </a:solidFill>
            </a:endParaRPr>
          </a:p>
        </p:txBody>
      </p:sp>
      <p:pic>
        <p:nvPicPr>
          <p:cNvPr id="316" name="Google Shape;316;p25"/>
          <p:cNvPicPr preferRelativeResize="0"/>
          <p:nvPr/>
        </p:nvPicPr>
        <p:blipFill rotWithShape="1">
          <a:blip r:embed="rId3">
            <a:alphaModFix/>
          </a:blip>
          <a:srcRect/>
          <a:stretch/>
        </p:blipFill>
        <p:spPr>
          <a:xfrm>
            <a:off x="2197842" y="1600200"/>
            <a:ext cx="4622374" cy="46142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Color Meaning</a:t>
            </a:r>
            <a:endParaRPr sz="3200" b="1">
              <a:solidFill>
                <a:schemeClr val="dk1"/>
              </a:solidFill>
            </a:endParaRPr>
          </a:p>
        </p:txBody>
      </p:sp>
      <p:pic>
        <p:nvPicPr>
          <p:cNvPr id="322" name="Google Shape;322;p26"/>
          <p:cNvPicPr preferRelativeResize="0"/>
          <p:nvPr/>
        </p:nvPicPr>
        <p:blipFill rotWithShape="1">
          <a:blip r:embed="rId3">
            <a:alphaModFix/>
          </a:blip>
          <a:srcRect/>
          <a:stretch/>
        </p:blipFill>
        <p:spPr>
          <a:xfrm>
            <a:off x="271993" y="1624610"/>
            <a:ext cx="8567207" cy="4690466"/>
          </a:xfrm>
          <a:prstGeom prst="rect">
            <a:avLst/>
          </a:prstGeom>
          <a:noFill/>
          <a:ln>
            <a:noFill/>
          </a:ln>
        </p:spPr>
      </p:pic>
      <p:sp>
        <p:nvSpPr>
          <p:cNvPr id="323" name="Google Shape;323;p26"/>
          <p:cNvSpPr/>
          <p:nvPr/>
        </p:nvSpPr>
        <p:spPr>
          <a:xfrm>
            <a:off x="271993" y="1624610"/>
            <a:ext cx="1480607" cy="432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Colour mixing Model</a:t>
            </a:r>
            <a:endParaRPr sz="3200" b="1">
              <a:solidFill>
                <a:schemeClr val="dk1"/>
              </a:solidFill>
            </a:endParaRPr>
          </a:p>
        </p:txBody>
      </p:sp>
      <p:sp>
        <p:nvSpPr>
          <p:cNvPr id="329" name="Google Shape;329;p27"/>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400" b="1"/>
              <a:t>RGB: Additive color mixing model:</a:t>
            </a:r>
            <a:endParaRPr/>
          </a:p>
          <a:p>
            <a:pPr marL="0" lvl="0" indent="0" algn="l" rtl="0">
              <a:spcBef>
                <a:spcPts val="480"/>
              </a:spcBef>
              <a:spcAft>
                <a:spcPts val="0"/>
              </a:spcAft>
              <a:buSzPts val="2040"/>
              <a:buNone/>
            </a:pPr>
            <a:r>
              <a:rPr lang="en-US" sz="2400" b="1"/>
              <a:t>Red, Green, Blue: </a:t>
            </a:r>
            <a:r>
              <a:rPr lang="en-US" sz="2400"/>
              <a:t>It is used for digital graphic design project, such as flyers, banner, web design, online design and other digital-only files. </a:t>
            </a:r>
            <a:r>
              <a:rPr lang="en-US" sz="2400" b="1"/>
              <a:t>RGB IS USED FOR DIGITAL GRAPHICS PROJECT. It ranges from 0 - 255</a:t>
            </a:r>
            <a:endParaRPr/>
          </a:p>
          <a:p>
            <a:pPr marL="0" lvl="0" indent="0" algn="l" rtl="0">
              <a:spcBef>
                <a:spcPts val="480"/>
              </a:spcBef>
              <a:spcAft>
                <a:spcPts val="0"/>
              </a:spcAft>
              <a:buSzPts val="2040"/>
              <a:buNone/>
            </a:pPr>
            <a:endParaRPr sz="2400"/>
          </a:p>
          <a:p>
            <a:pPr marL="0" lvl="0" indent="0" algn="l" rtl="0">
              <a:spcBef>
                <a:spcPts val="480"/>
              </a:spcBef>
              <a:spcAft>
                <a:spcPts val="0"/>
              </a:spcAft>
              <a:buSzPts val="2040"/>
              <a:buNone/>
            </a:pPr>
            <a:r>
              <a:rPr lang="en-US" sz="2400"/>
              <a:t>RED + GREEN + BLUE = WHITE (255 + 255 + 255)</a:t>
            </a:r>
            <a:endParaRPr/>
          </a:p>
          <a:p>
            <a:pPr marL="0" lvl="0" indent="0" algn="l" rtl="0">
              <a:spcBef>
                <a:spcPts val="480"/>
              </a:spcBef>
              <a:spcAft>
                <a:spcPts val="0"/>
              </a:spcAft>
              <a:buSzPts val="2040"/>
              <a:buNone/>
            </a:pPr>
            <a:r>
              <a:rPr lang="en-US" sz="2400"/>
              <a:t>RED + GREEN + 0 BLUE = YELLOW (255 + 255 + 0)</a:t>
            </a:r>
            <a:endParaRPr/>
          </a:p>
          <a:p>
            <a:pPr marL="0" lvl="0" indent="0" algn="l" rtl="0">
              <a:spcBef>
                <a:spcPts val="480"/>
              </a:spcBef>
              <a:spcAft>
                <a:spcPts val="0"/>
              </a:spcAft>
              <a:buSzPts val="2040"/>
              <a:buNone/>
            </a:pPr>
            <a:r>
              <a:rPr lang="en-US" sz="2400"/>
              <a:t>0 RED + GREEN + BLUE = SKY BLUE (0 + 255 + 255)</a:t>
            </a:r>
            <a:endParaRPr/>
          </a:p>
          <a:p>
            <a:pPr marL="0" lvl="0" indent="0" algn="l" rtl="0">
              <a:spcBef>
                <a:spcPts val="480"/>
              </a:spcBef>
              <a:spcAft>
                <a:spcPts val="0"/>
              </a:spcAft>
              <a:buSzPts val="2040"/>
              <a:buNone/>
            </a:pPr>
            <a:r>
              <a:rPr lang="en-US" sz="2400"/>
              <a:t>RED + 0 GREEN + BLUE = PURPLE (255 + 0 + 255)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Colour mixing Model</a:t>
            </a:r>
            <a:endParaRPr sz="3200" b="1">
              <a:solidFill>
                <a:schemeClr val="dk1"/>
              </a:solidFill>
            </a:endParaRPr>
          </a:p>
        </p:txBody>
      </p:sp>
      <p:sp>
        <p:nvSpPr>
          <p:cNvPr id="335" name="Google Shape;335;p28"/>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400" b="1"/>
              <a:t>CMYK: Subtractive color mixing model:</a:t>
            </a:r>
            <a:endParaRPr/>
          </a:p>
          <a:p>
            <a:pPr marL="0" lvl="0" indent="0" algn="l" rtl="0">
              <a:spcBef>
                <a:spcPts val="480"/>
              </a:spcBef>
              <a:spcAft>
                <a:spcPts val="0"/>
              </a:spcAft>
              <a:buSzPts val="2040"/>
              <a:buNone/>
            </a:pPr>
            <a:r>
              <a:rPr lang="en-US" sz="2400" b="1"/>
              <a:t>CYAN, MAGENTA, YELLOW, BLACK: </a:t>
            </a:r>
            <a:r>
              <a:rPr lang="en-US" sz="2400"/>
              <a:t>Any color you see on a physical surface (Paper, signage, package, photos, magazine etc.) uses the subtractive color mixing model.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Colour Theory</a:t>
            </a:r>
            <a:endParaRPr sz="3200" b="1">
              <a:solidFill>
                <a:schemeClr val="dk1"/>
              </a:solidFill>
            </a:endParaRPr>
          </a:p>
        </p:txBody>
      </p:sp>
      <p:sp>
        <p:nvSpPr>
          <p:cNvPr id="341" name="Google Shape;341;p29"/>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400"/>
              <a:t>Color theory explains how humans perceive color and the visual effects of how colors mix, match or contrast with each other.</a:t>
            </a:r>
            <a:endParaRPr/>
          </a:p>
          <a:p>
            <a:pPr marL="0" lvl="0" indent="0" algn="l" rtl="0">
              <a:spcBef>
                <a:spcPts val="480"/>
              </a:spcBef>
              <a:spcAft>
                <a:spcPts val="0"/>
              </a:spcAft>
              <a:buSzPts val="2040"/>
              <a:buNone/>
            </a:pPr>
            <a:endParaRPr sz="2400">
              <a:latin typeface="Times New Roman"/>
              <a:ea typeface="Times New Roman"/>
              <a:cs typeface="Times New Roman"/>
              <a:sym typeface="Times New Roman"/>
            </a:endParaRPr>
          </a:p>
          <a:p>
            <a:pPr marL="0" lvl="0" indent="0" algn="l" rtl="0">
              <a:spcBef>
                <a:spcPts val="480"/>
              </a:spcBef>
              <a:spcAft>
                <a:spcPts val="0"/>
              </a:spcAft>
              <a:buSzPts val="2040"/>
              <a:buNone/>
            </a:pPr>
            <a:r>
              <a:rPr lang="en-US" sz="2400"/>
              <a:t>Color theory also involves the messages color communicate.</a:t>
            </a:r>
            <a:endParaRPr/>
          </a:p>
          <a:p>
            <a:pPr marL="0" lvl="0" indent="0" algn="l" rtl="0">
              <a:spcBef>
                <a:spcPts val="480"/>
              </a:spcBef>
              <a:spcAft>
                <a:spcPts val="0"/>
              </a:spcAft>
              <a:buSzPts val="2040"/>
              <a:buNone/>
            </a:pPr>
            <a:endParaRPr sz="2400"/>
          </a:p>
          <a:p>
            <a:pPr marL="0" lvl="0" indent="0" algn="l" rtl="0">
              <a:spcBef>
                <a:spcPts val="480"/>
              </a:spcBef>
              <a:spcAft>
                <a:spcPts val="0"/>
              </a:spcAft>
              <a:buSzPts val="2040"/>
              <a:buNone/>
            </a:pPr>
            <a:r>
              <a:rPr lang="en-US" sz="2400"/>
              <a:t>In color theory, colors are organized in a color wheel and grouped in 3 categories: </a:t>
            </a:r>
            <a:r>
              <a:rPr lang="en-US" sz="2400" b="1"/>
              <a:t>Primary colors, Secondary colors and Tertiary colors.</a:t>
            </a:r>
            <a:endParaRPr sz="2400" b="1">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Colour Wheel</a:t>
            </a:r>
            <a:endParaRPr sz="3200" b="1">
              <a:solidFill>
                <a:schemeClr val="dk1"/>
              </a:solidFill>
            </a:endParaRPr>
          </a:p>
        </p:txBody>
      </p:sp>
      <p:sp>
        <p:nvSpPr>
          <p:cNvPr id="347" name="Google Shape;347;p30"/>
          <p:cNvSpPr txBox="1">
            <a:spLocks noGrp="1"/>
          </p:cNvSpPr>
          <p:nvPr>
            <p:ph type="body" idx="1"/>
          </p:nvPr>
        </p:nvSpPr>
        <p:spPr>
          <a:xfrm>
            <a:off x="301752" y="1527048"/>
            <a:ext cx="8503920" cy="4572000"/>
          </a:xfrm>
          <a:prstGeom prst="rect">
            <a:avLst/>
          </a:prstGeom>
          <a:solidFill>
            <a:srgbClr val="FFE947"/>
          </a:solid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400"/>
              <a:t>The color wheel shows the relationship between colors.</a:t>
            </a:r>
            <a:endParaRPr/>
          </a:p>
          <a:p>
            <a:pPr marL="0" lvl="0" indent="0" algn="l" rtl="0">
              <a:spcBef>
                <a:spcPts val="480"/>
              </a:spcBef>
              <a:spcAft>
                <a:spcPts val="0"/>
              </a:spcAft>
              <a:buSzPts val="2040"/>
              <a:buNone/>
            </a:pPr>
            <a:r>
              <a:rPr lang="en-US" sz="2400">
                <a:latin typeface="Times New Roman"/>
                <a:ea typeface="Times New Roman"/>
                <a:cs typeface="Times New Roman"/>
                <a:sym typeface="Times New Roman"/>
              </a:rPr>
              <a:t>There are 12 main colors on the color wheel. In the RGB color wheel, and it can be divided into primary, secondary and tertiary colors</a:t>
            </a:r>
            <a:endParaRPr/>
          </a:p>
          <a:p>
            <a:pPr marL="274320" lvl="0" indent="-274320" algn="l" rtl="0">
              <a:spcBef>
                <a:spcPts val="480"/>
              </a:spcBef>
              <a:spcAft>
                <a:spcPts val="0"/>
              </a:spcAft>
              <a:buSzPts val="2040"/>
              <a:buChar char="⚫"/>
            </a:pPr>
            <a:r>
              <a:rPr lang="en-US" sz="2400" b="1">
                <a:latin typeface="Times New Roman"/>
                <a:ea typeface="Times New Roman"/>
                <a:cs typeface="Times New Roman"/>
                <a:sym typeface="Times New Roman"/>
              </a:rPr>
              <a:t>Primary Colors: </a:t>
            </a:r>
            <a:r>
              <a:rPr lang="en-US" sz="2400">
                <a:latin typeface="Times New Roman"/>
                <a:ea typeface="Times New Roman"/>
                <a:cs typeface="Times New Roman"/>
                <a:sym typeface="Times New Roman"/>
              </a:rPr>
              <a:t>(Red, Yellow and Blue)</a:t>
            </a:r>
            <a:endParaRPr/>
          </a:p>
          <a:p>
            <a:pPr marL="274320" lvl="0" indent="-274320" algn="l" rtl="0">
              <a:spcBef>
                <a:spcPts val="480"/>
              </a:spcBef>
              <a:spcAft>
                <a:spcPts val="0"/>
              </a:spcAft>
              <a:buSzPts val="2040"/>
              <a:buChar char="⚫"/>
            </a:pPr>
            <a:r>
              <a:rPr lang="en-US" sz="2400" b="1">
                <a:latin typeface="Times New Roman"/>
                <a:ea typeface="Times New Roman"/>
                <a:cs typeface="Times New Roman"/>
                <a:sym typeface="Times New Roman"/>
              </a:rPr>
              <a:t>Secondary Colors: </a:t>
            </a:r>
            <a:r>
              <a:rPr lang="en-US" sz="2400">
                <a:latin typeface="Times New Roman"/>
                <a:ea typeface="Times New Roman"/>
                <a:cs typeface="Times New Roman"/>
                <a:sym typeface="Times New Roman"/>
              </a:rPr>
              <a:t>They are created when primary colors are mixed (Green, Orange and Purple)</a:t>
            </a:r>
            <a:endParaRPr/>
          </a:p>
          <a:p>
            <a:pPr marL="274320" lvl="0" indent="-274320" algn="l" rtl="0">
              <a:spcBef>
                <a:spcPts val="480"/>
              </a:spcBef>
              <a:spcAft>
                <a:spcPts val="0"/>
              </a:spcAft>
              <a:buSzPts val="2040"/>
              <a:buChar char="⚫"/>
            </a:pPr>
            <a:r>
              <a:rPr lang="en-US" sz="2400" b="1">
                <a:latin typeface="Times New Roman"/>
                <a:ea typeface="Times New Roman"/>
                <a:cs typeface="Times New Roman"/>
                <a:sym typeface="Times New Roman"/>
              </a:rPr>
              <a:t>Tertiary Colors:</a:t>
            </a:r>
            <a:r>
              <a:rPr lang="en-US" sz="2400">
                <a:latin typeface="Times New Roman"/>
                <a:ea typeface="Times New Roman"/>
                <a:cs typeface="Times New Roman"/>
                <a:sym typeface="Times New Roman"/>
              </a:rPr>
              <a:t> They are made from primary and secondary colors.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Colour Wheel</a:t>
            </a:r>
            <a:endParaRPr sz="3200" b="1">
              <a:solidFill>
                <a:schemeClr val="dk1"/>
              </a:solidFill>
            </a:endParaRPr>
          </a:p>
        </p:txBody>
      </p:sp>
      <p:pic>
        <p:nvPicPr>
          <p:cNvPr id="353" name="Google Shape;353;p31"/>
          <p:cNvPicPr preferRelativeResize="0"/>
          <p:nvPr/>
        </p:nvPicPr>
        <p:blipFill rotWithShape="1">
          <a:blip r:embed="rId3">
            <a:alphaModFix/>
          </a:blip>
          <a:srcRect/>
          <a:stretch/>
        </p:blipFill>
        <p:spPr>
          <a:xfrm>
            <a:off x="1346200" y="1676400"/>
            <a:ext cx="6502400" cy="4876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2"/>
          <p:cNvPicPr preferRelativeResize="0"/>
          <p:nvPr/>
        </p:nvPicPr>
        <p:blipFill rotWithShape="1">
          <a:blip r:embed="rId3">
            <a:alphaModFix/>
          </a:blip>
          <a:srcRect/>
          <a:stretch/>
        </p:blipFill>
        <p:spPr>
          <a:xfrm>
            <a:off x="2056323" y="316135"/>
            <a:ext cx="4420677" cy="62370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Principles of Design</a:t>
            </a:r>
            <a:endParaRPr sz="3200" b="1">
              <a:solidFill>
                <a:schemeClr val="dk1"/>
              </a:solidFill>
            </a:endParaRPr>
          </a:p>
        </p:txBody>
      </p:sp>
      <p:sp>
        <p:nvSpPr>
          <p:cNvPr id="253" name="Google Shape;253;p15"/>
          <p:cNvSpPr txBox="1">
            <a:spLocks noGrp="1"/>
          </p:cNvSpPr>
          <p:nvPr>
            <p:ph type="body" idx="1"/>
          </p:nvPr>
        </p:nvSpPr>
        <p:spPr>
          <a:xfrm>
            <a:off x="304800" y="1676400"/>
            <a:ext cx="8503920" cy="4572000"/>
          </a:xfrm>
          <a:prstGeom prst="rect">
            <a:avLst/>
          </a:prstGeom>
          <a:solidFill>
            <a:srgbClr val="FFE947"/>
          </a:solidFill>
          <a:ln>
            <a:noFill/>
          </a:ln>
        </p:spPr>
        <p:txBody>
          <a:bodyPr spcFirstLastPara="1" wrap="square" lIns="91425" tIns="45700" rIns="91425" bIns="45700" anchor="t" anchorCtr="0">
            <a:noAutofit/>
          </a:bodyPr>
          <a:lstStyle/>
          <a:p>
            <a:pPr marL="514350" lvl="0" indent="-514350" algn="l" rtl="0">
              <a:spcBef>
                <a:spcPts val="0"/>
              </a:spcBef>
              <a:spcAft>
                <a:spcPts val="0"/>
              </a:spcAft>
              <a:buSzPts val="2380"/>
              <a:buFont typeface="+mj-lt"/>
              <a:buAutoNum type="arabicPeriod"/>
            </a:pPr>
            <a:r>
              <a:rPr lang="en-US" sz="2800" b="1" dirty="0" smtClean="0"/>
              <a:t>Contrast</a:t>
            </a:r>
            <a:r>
              <a:rPr lang="en-US" sz="2800" b="1" dirty="0"/>
              <a:t>:</a:t>
            </a:r>
            <a:endParaRPr sz="2800" dirty="0"/>
          </a:p>
          <a:p>
            <a:pPr marL="0" indent="0">
              <a:buNone/>
            </a:pPr>
            <a:r>
              <a:rPr lang="en-US" sz="2000" dirty="0"/>
              <a:t>This emphasizes the difference between elements, such as color, size, or type. It enhances visual hierarchy by drawing attention to specific components.</a:t>
            </a:r>
          </a:p>
          <a:p>
            <a:pPr marL="0" indent="0" fontAlgn="base">
              <a:buNone/>
            </a:pPr>
            <a:endParaRPr lang="en-US" sz="2000" dirty="0"/>
          </a:p>
          <a:p>
            <a:pPr marL="0" indent="0" fontAlgn="base">
              <a:buNone/>
            </a:pPr>
            <a:r>
              <a:rPr lang="en-US" sz="2000" dirty="0"/>
              <a:t>Contrast in graphic design occurs when visual elements placed close together noticeably differ from each other.</a:t>
            </a:r>
          </a:p>
          <a:p>
            <a:pPr marL="0" indent="0" fontAlgn="base">
              <a:buNone/>
            </a:pPr>
            <a:endParaRPr lang="en-US" sz="2000" b="1" dirty="0"/>
          </a:p>
          <a:p>
            <a:pPr marL="0" indent="0" fontAlgn="base">
              <a:buNone/>
            </a:pPr>
            <a:r>
              <a:rPr lang="en-US" sz="2000" b="1" dirty="0"/>
              <a:t>The difference between two or more objects in a design is referred to as contrast. </a:t>
            </a:r>
            <a:r>
              <a:rPr lang="en-US" sz="2000" dirty="0"/>
              <a:t>The difference in objects could be light and dark, thin and thick, small and large, bright and dull, etc.</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Colour Scheme</a:t>
            </a:r>
            <a:endParaRPr sz="3200" b="1">
              <a:solidFill>
                <a:schemeClr val="dk1"/>
              </a:solidFill>
            </a:endParaRPr>
          </a:p>
        </p:txBody>
      </p:sp>
      <p:sp>
        <p:nvSpPr>
          <p:cNvPr id="364" name="Google Shape;364;p33"/>
          <p:cNvSpPr/>
          <p:nvPr/>
        </p:nvSpPr>
        <p:spPr>
          <a:xfrm>
            <a:off x="152400" y="1752600"/>
            <a:ext cx="8839200" cy="464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365" name="Google Shape;365;p33"/>
          <p:cNvPicPr preferRelativeResize="0"/>
          <p:nvPr/>
        </p:nvPicPr>
        <p:blipFill rotWithShape="1">
          <a:blip r:embed="rId3">
            <a:alphaModFix/>
          </a:blip>
          <a:srcRect l="18357" r="14514"/>
          <a:stretch/>
        </p:blipFill>
        <p:spPr>
          <a:xfrm>
            <a:off x="1013553" y="1752600"/>
            <a:ext cx="1886533" cy="1870854"/>
          </a:xfrm>
          <a:prstGeom prst="rect">
            <a:avLst/>
          </a:prstGeom>
          <a:noFill/>
          <a:ln>
            <a:noFill/>
          </a:ln>
        </p:spPr>
      </p:pic>
      <p:sp>
        <p:nvSpPr>
          <p:cNvPr id="366" name="Google Shape;366;p33"/>
          <p:cNvSpPr txBox="1"/>
          <p:nvPr/>
        </p:nvSpPr>
        <p:spPr>
          <a:xfrm>
            <a:off x="1003142" y="3654623"/>
            <a:ext cx="189245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Monochromatic</a:t>
            </a:r>
            <a:endParaRPr sz="1400" b="1">
              <a:solidFill>
                <a:schemeClr val="dk1"/>
              </a:solidFill>
              <a:latin typeface="Georgia"/>
              <a:ea typeface="Georgia"/>
              <a:cs typeface="Georgia"/>
              <a:sym typeface="Georgia"/>
            </a:endParaRPr>
          </a:p>
        </p:txBody>
      </p:sp>
      <p:pic>
        <p:nvPicPr>
          <p:cNvPr id="367" name="Google Shape;367;p33"/>
          <p:cNvPicPr preferRelativeResize="0"/>
          <p:nvPr/>
        </p:nvPicPr>
        <p:blipFill rotWithShape="1">
          <a:blip r:embed="rId4">
            <a:alphaModFix/>
          </a:blip>
          <a:srcRect l="15461" r="13093"/>
          <a:stretch/>
        </p:blipFill>
        <p:spPr>
          <a:xfrm>
            <a:off x="3434176" y="1752601"/>
            <a:ext cx="2010023" cy="1872928"/>
          </a:xfrm>
          <a:prstGeom prst="rect">
            <a:avLst/>
          </a:prstGeom>
          <a:noFill/>
          <a:ln>
            <a:noFill/>
          </a:ln>
        </p:spPr>
      </p:pic>
      <p:sp>
        <p:nvSpPr>
          <p:cNvPr id="368" name="Google Shape;368;p33"/>
          <p:cNvSpPr txBox="1"/>
          <p:nvPr/>
        </p:nvSpPr>
        <p:spPr>
          <a:xfrm>
            <a:off x="3441542" y="3654623"/>
            <a:ext cx="189245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Analogous</a:t>
            </a:r>
            <a:endParaRPr sz="1400" b="1">
              <a:solidFill>
                <a:schemeClr val="dk1"/>
              </a:solidFill>
              <a:latin typeface="Georgia"/>
              <a:ea typeface="Georgia"/>
              <a:cs typeface="Georgia"/>
              <a:sym typeface="Georgia"/>
            </a:endParaRPr>
          </a:p>
        </p:txBody>
      </p:sp>
      <p:pic>
        <p:nvPicPr>
          <p:cNvPr id="369" name="Google Shape;369;p33"/>
          <p:cNvPicPr preferRelativeResize="0"/>
          <p:nvPr/>
        </p:nvPicPr>
        <p:blipFill rotWithShape="1">
          <a:blip r:embed="rId5">
            <a:alphaModFix/>
          </a:blip>
          <a:srcRect l="16890" r="15895"/>
          <a:stretch/>
        </p:blipFill>
        <p:spPr>
          <a:xfrm>
            <a:off x="5941698" y="1752601"/>
            <a:ext cx="1888928" cy="1870851"/>
          </a:xfrm>
          <a:prstGeom prst="rect">
            <a:avLst/>
          </a:prstGeom>
          <a:noFill/>
          <a:ln>
            <a:noFill/>
          </a:ln>
        </p:spPr>
      </p:pic>
      <p:sp>
        <p:nvSpPr>
          <p:cNvPr id="370" name="Google Shape;370;p33"/>
          <p:cNvSpPr txBox="1"/>
          <p:nvPr/>
        </p:nvSpPr>
        <p:spPr>
          <a:xfrm>
            <a:off x="5956142" y="3654623"/>
            <a:ext cx="189245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Complementary</a:t>
            </a:r>
            <a:endParaRPr sz="1400" b="1">
              <a:solidFill>
                <a:schemeClr val="dk1"/>
              </a:solidFill>
              <a:latin typeface="Georgia"/>
              <a:ea typeface="Georgia"/>
              <a:cs typeface="Georgia"/>
              <a:sym typeface="Georgia"/>
            </a:endParaRPr>
          </a:p>
        </p:txBody>
      </p:sp>
      <p:pic>
        <p:nvPicPr>
          <p:cNvPr id="371" name="Google Shape;371;p33"/>
          <p:cNvPicPr preferRelativeResize="0"/>
          <p:nvPr/>
        </p:nvPicPr>
        <p:blipFill rotWithShape="1">
          <a:blip r:embed="rId6">
            <a:alphaModFix/>
          </a:blip>
          <a:srcRect l="16110" r="16710"/>
          <a:stretch/>
        </p:blipFill>
        <p:spPr>
          <a:xfrm>
            <a:off x="347826" y="4098581"/>
            <a:ext cx="1938174" cy="1920647"/>
          </a:xfrm>
          <a:prstGeom prst="rect">
            <a:avLst/>
          </a:prstGeom>
          <a:noFill/>
          <a:ln>
            <a:noFill/>
          </a:ln>
        </p:spPr>
      </p:pic>
      <p:sp>
        <p:nvSpPr>
          <p:cNvPr id="372" name="Google Shape;372;p33"/>
          <p:cNvSpPr txBox="1"/>
          <p:nvPr/>
        </p:nvSpPr>
        <p:spPr>
          <a:xfrm>
            <a:off x="76200" y="6016734"/>
            <a:ext cx="2445038" cy="3078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Split Compl.</a:t>
            </a:r>
            <a:endParaRPr sz="1400" b="1">
              <a:solidFill>
                <a:schemeClr val="dk1"/>
              </a:solidFill>
              <a:latin typeface="Georgia"/>
              <a:ea typeface="Georgia"/>
              <a:cs typeface="Georgia"/>
              <a:sym typeface="Georgia"/>
            </a:endParaRPr>
          </a:p>
        </p:txBody>
      </p:sp>
      <p:pic>
        <p:nvPicPr>
          <p:cNvPr id="373" name="Google Shape;373;p33"/>
          <p:cNvPicPr preferRelativeResize="0"/>
          <p:nvPr/>
        </p:nvPicPr>
        <p:blipFill rotWithShape="1">
          <a:blip r:embed="rId7">
            <a:alphaModFix/>
          </a:blip>
          <a:srcRect l="13438" r="17916"/>
          <a:stretch/>
        </p:blipFill>
        <p:spPr>
          <a:xfrm>
            <a:off x="2514481" y="4098322"/>
            <a:ext cx="1981319" cy="1921478"/>
          </a:xfrm>
          <a:prstGeom prst="rect">
            <a:avLst/>
          </a:prstGeom>
          <a:noFill/>
          <a:ln>
            <a:noFill/>
          </a:ln>
        </p:spPr>
      </p:pic>
      <p:sp>
        <p:nvSpPr>
          <p:cNvPr id="374" name="Google Shape;374;p33"/>
          <p:cNvSpPr txBox="1"/>
          <p:nvPr/>
        </p:nvSpPr>
        <p:spPr>
          <a:xfrm>
            <a:off x="2273576" y="6016734"/>
            <a:ext cx="2445038" cy="3078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Triadic</a:t>
            </a:r>
            <a:endParaRPr sz="1400" b="1">
              <a:solidFill>
                <a:schemeClr val="dk1"/>
              </a:solidFill>
              <a:latin typeface="Georgia"/>
              <a:ea typeface="Georgia"/>
              <a:cs typeface="Georgia"/>
              <a:sym typeface="Georgia"/>
            </a:endParaRPr>
          </a:p>
        </p:txBody>
      </p:sp>
      <p:pic>
        <p:nvPicPr>
          <p:cNvPr id="375" name="Google Shape;375;p33"/>
          <p:cNvPicPr preferRelativeResize="0"/>
          <p:nvPr/>
        </p:nvPicPr>
        <p:blipFill rotWithShape="1">
          <a:blip r:embed="rId8">
            <a:alphaModFix/>
          </a:blip>
          <a:srcRect l="17538" r="15148"/>
          <a:stretch/>
        </p:blipFill>
        <p:spPr>
          <a:xfrm>
            <a:off x="4689084" y="4099107"/>
            <a:ext cx="1940316" cy="1918979"/>
          </a:xfrm>
          <a:prstGeom prst="rect">
            <a:avLst/>
          </a:prstGeom>
          <a:noFill/>
          <a:ln>
            <a:noFill/>
          </a:ln>
        </p:spPr>
      </p:pic>
      <p:sp>
        <p:nvSpPr>
          <p:cNvPr id="376" name="Google Shape;376;p33"/>
          <p:cNvSpPr txBox="1"/>
          <p:nvPr/>
        </p:nvSpPr>
        <p:spPr>
          <a:xfrm>
            <a:off x="4289343" y="6016734"/>
            <a:ext cx="2445038" cy="3078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Tetradic</a:t>
            </a:r>
            <a:endParaRPr sz="1400" b="1">
              <a:solidFill>
                <a:schemeClr val="dk1"/>
              </a:solidFill>
              <a:latin typeface="Georgia"/>
              <a:ea typeface="Georgia"/>
              <a:cs typeface="Georgia"/>
              <a:sym typeface="Georgia"/>
            </a:endParaRPr>
          </a:p>
        </p:txBody>
      </p:sp>
      <p:pic>
        <p:nvPicPr>
          <p:cNvPr id="377" name="Google Shape;377;p33"/>
          <p:cNvPicPr preferRelativeResize="0"/>
          <p:nvPr/>
        </p:nvPicPr>
        <p:blipFill rotWithShape="1">
          <a:blip r:embed="rId9">
            <a:alphaModFix/>
          </a:blip>
          <a:srcRect l="14634" r="15341"/>
          <a:stretch/>
        </p:blipFill>
        <p:spPr>
          <a:xfrm>
            <a:off x="6820645" y="4099107"/>
            <a:ext cx="2018555" cy="1918980"/>
          </a:xfrm>
          <a:prstGeom prst="rect">
            <a:avLst/>
          </a:prstGeom>
          <a:noFill/>
          <a:ln>
            <a:noFill/>
          </a:ln>
        </p:spPr>
      </p:pic>
      <p:sp>
        <p:nvSpPr>
          <p:cNvPr id="378" name="Google Shape;378;p33"/>
          <p:cNvSpPr txBox="1"/>
          <p:nvPr/>
        </p:nvSpPr>
        <p:spPr>
          <a:xfrm>
            <a:off x="6470362" y="6016734"/>
            <a:ext cx="2445038" cy="3078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eorgia"/>
                <a:ea typeface="Georgia"/>
                <a:cs typeface="Georgia"/>
                <a:sym typeface="Georgia"/>
              </a:rPr>
              <a:t>Square</a:t>
            </a:r>
            <a:endParaRPr sz="1400" b="1">
              <a:solidFill>
                <a:schemeClr val="dk1"/>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Colour Scheme</a:t>
            </a:r>
            <a:endParaRPr sz="3200" b="1">
              <a:solidFill>
                <a:schemeClr val="dk1"/>
              </a:solidFill>
            </a:endParaRPr>
          </a:p>
        </p:txBody>
      </p:sp>
      <p:pic>
        <p:nvPicPr>
          <p:cNvPr id="384" name="Google Shape;384;p34"/>
          <p:cNvPicPr preferRelativeResize="0"/>
          <p:nvPr/>
        </p:nvPicPr>
        <p:blipFill rotWithShape="1">
          <a:blip r:embed="rId3">
            <a:alphaModFix/>
          </a:blip>
          <a:srcRect l="4516" t="6165" r="4838" b="2795"/>
          <a:stretch/>
        </p:blipFill>
        <p:spPr>
          <a:xfrm>
            <a:off x="412955" y="1600200"/>
            <a:ext cx="8288594" cy="4682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Contrast</a:t>
            </a:r>
            <a:endParaRPr sz="3200" b="1">
              <a:solidFill>
                <a:schemeClr val="dk1"/>
              </a:solidFill>
            </a:endParaRPr>
          </a:p>
        </p:txBody>
      </p:sp>
      <p:sp>
        <p:nvSpPr>
          <p:cNvPr id="259" name="Google Shape;259;p16"/>
          <p:cNvSpPr txBox="1">
            <a:spLocks noGrp="1"/>
          </p:cNvSpPr>
          <p:nvPr>
            <p:ph type="body" idx="1"/>
          </p:nvPr>
        </p:nvSpPr>
        <p:spPr>
          <a:xfrm>
            <a:off x="301752" y="1527048"/>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000" b="1" dirty="0"/>
              <a:t>Contrast of size: </a:t>
            </a:r>
            <a:r>
              <a:rPr lang="en-US" sz="2000" dirty="0"/>
              <a:t>This will help you establish the key elements in your layout so the viewer is focus on the right area. Contrast of size is not applicable to just text; it can also be the images in the design.</a:t>
            </a:r>
            <a:endParaRPr sz="2400" dirty="0"/>
          </a:p>
        </p:txBody>
      </p:sp>
      <p:pic>
        <p:nvPicPr>
          <p:cNvPr id="260" name="Google Shape;260;p16"/>
          <p:cNvPicPr preferRelativeResize="0"/>
          <p:nvPr/>
        </p:nvPicPr>
        <p:blipFill>
          <a:blip r:embed="rId3">
            <a:extLst>
              <a:ext uri="{28A0092B-C50C-407E-A947-70E740481C1C}">
                <a14:useLocalDpi xmlns:a14="http://schemas.microsoft.com/office/drawing/2010/main" val="0"/>
              </a:ext>
            </a:extLst>
          </a:blip>
          <a:stretch>
            <a:fillRect/>
          </a:stretch>
        </p:blipFill>
        <p:spPr>
          <a:xfrm>
            <a:off x="419560" y="3124905"/>
            <a:ext cx="3950734" cy="2630437"/>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553" y="2918364"/>
            <a:ext cx="4058024" cy="3043518"/>
          </a:xfrm>
          <a:prstGeom prst="rect">
            <a:avLst/>
          </a:prstGeom>
        </p:spPr>
      </p:pic>
    </p:spTree>
    <p:extLst>
      <p:ext uri="{BB962C8B-B14F-4D97-AF65-F5344CB8AC3E}">
        <p14:creationId xmlns:p14="http://schemas.microsoft.com/office/powerpoint/2010/main" val="301272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Contrast</a:t>
            </a:r>
            <a:endParaRPr sz="3200" b="1">
              <a:solidFill>
                <a:schemeClr val="dk1"/>
              </a:solidFill>
            </a:endParaRPr>
          </a:p>
        </p:txBody>
      </p:sp>
      <p:sp>
        <p:nvSpPr>
          <p:cNvPr id="266" name="Google Shape;266;p17"/>
          <p:cNvSpPr txBox="1">
            <a:spLocks noGrp="1"/>
          </p:cNvSpPr>
          <p:nvPr>
            <p:ph type="body" idx="1"/>
          </p:nvPr>
        </p:nvSpPr>
        <p:spPr>
          <a:xfrm>
            <a:off x="301752" y="1524000"/>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000" b="1" dirty="0"/>
              <a:t>Contrast of color: </a:t>
            </a:r>
            <a:r>
              <a:rPr lang="en-US" sz="2000" dirty="0"/>
              <a:t>Establishing the right contrast of colors can make or break your design. You don't want colors to conflict with each other in such a way that it's confusing and irritating to look at.</a:t>
            </a:r>
            <a:endParaRPr sz="2400" dirty="0"/>
          </a:p>
        </p:txBody>
      </p:sp>
      <p:pic>
        <p:nvPicPr>
          <p:cNvPr id="267" name="Google Shape;267;p17"/>
          <p:cNvPicPr preferRelativeResize="0"/>
          <p:nvPr/>
        </p:nvPicPr>
        <p:blipFill rotWithShape="1">
          <a:blip r:embed="rId3">
            <a:alphaModFix/>
          </a:blip>
          <a:srcRect/>
          <a:stretch/>
        </p:blipFill>
        <p:spPr>
          <a:xfrm>
            <a:off x="990600" y="2765614"/>
            <a:ext cx="6857999" cy="327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Contrast</a:t>
            </a:r>
            <a:endParaRPr sz="3200" b="1">
              <a:solidFill>
                <a:schemeClr val="dk1"/>
              </a:solidFill>
            </a:endParaRPr>
          </a:p>
        </p:txBody>
      </p:sp>
      <p:sp>
        <p:nvSpPr>
          <p:cNvPr id="273" name="Google Shape;273;p18"/>
          <p:cNvSpPr txBox="1">
            <a:spLocks noGrp="1"/>
          </p:cNvSpPr>
          <p:nvPr>
            <p:ph type="body" idx="1"/>
          </p:nvPr>
        </p:nvSpPr>
        <p:spPr>
          <a:xfrm>
            <a:off x="301752" y="1524000"/>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000" b="1" dirty="0"/>
              <a:t>Contrast of color: </a:t>
            </a:r>
            <a:r>
              <a:rPr lang="en-US" sz="2000" dirty="0"/>
              <a:t>Establishing the right contrast of colors can make or break your design. You don't want colors to conflict with each other in such a way that it's confusing and irritating to look at.</a:t>
            </a:r>
            <a:endParaRPr sz="2400" dirty="0"/>
          </a:p>
        </p:txBody>
      </p:sp>
      <p:pic>
        <p:nvPicPr>
          <p:cNvPr id="274" name="Google Shape;274;p18"/>
          <p:cNvPicPr preferRelativeResize="0"/>
          <p:nvPr/>
        </p:nvPicPr>
        <p:blipFill rotWithShape="1">
          <a:blip r:embed="rId3">
            <a:alphaModFix/>
          </a:blip>
          <a:srcRect/>
          <a:stretch/>
        </p:blipFill>
        <p:spPr>
          <a:xfrm>
            <a:off x="990600" y="2752167"/>
            <a:ext cx="6781800"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Contrast</a:t>
            </a:r>
            <a:endParaRPr sz="3200" b="1">
              <a:solidFill>
                <a:schemeClr val="dk1"/>
              </a:solidFill>
            </a:endParaRPr>
          </a:p>
        </p:txBody>
      </p:sp>
      <p:sp>
        <p:nvSpPr>
          <p:cNvPr id="298" name="Google Shape;298;p22"/>
          <p:cNvSpPr txBox="1">
            <a:spLocks noGrp="1"/>
          </p:cNvSpPr>
          <p:nvPr>
            <p:ph type="body" idx="1"/>
          </p:nvPr>
        </p:nvSpPr>
        <p:spPr>
          <a:xfrm>
            <a:off x="301752" y="1524000"/>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000" b="1" dirty="0"/>
              <a:t>Contrast of Type: </a:t>
            </a:r>
            <a:r>
              <a:rPr lang="en-US" sz="2000" dirty="0"/>
              <a:t>Contrast of type concerns font. No matter what design you're creating, chances are you'll be working with some type of font. When it comes to typefaces, the other elements of contrast can all be applied, whether it's color, size or shape. </a:t>
            </a:r>
            <a:endParaRPr sz="2000" dirty="0"/>
          </a:p>
        </p:txBody>
      </p:sp>
      <p:pic>
        <p:nvPicPr>
          <p:cNvPr id="4" name="Google Shape;260;p16"/>
          <p:cNvPicPr preferRelativeResize="0"/>
          <p:nvPr/>
        </p:nvPicPr>
        <p:blipFill rotWithShape="1">
          <a:blip r:embed="rId3">
            <a:alphaModFix/>
          </a:blip>
          <a:srcRect l="12130" t="11020" r="11148" b="7086"/>
          <a:stretch/>
        </p:blipFill>
        <p:spPr>
          <a:xfrm>
            <a:off x="896470" y="2935944"/>
            <a:ext cx="7239000" cy="34314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eorgia"/>
              <a:buNone/>
            </a:pPr>
            <a:r>
              <a:rPr lang="en-US" sz="3200" b="1">
                <a:solidFill>
                  <a:schemeClr val="dk1"/>
                </a:solidFill>
              </a:rPr>
              <a:t>Types of Contrast</a:t>
            </a:r>
            <a:endParaRPr sz="3200" b="1">
              <a:solidFill>
                <a:schemeClr val="dk1"/>
              </a:solidFill>
            </a:endParaRPr>
          </a:p>
        </p:txBody>
      </p:sp>
      <p:sp>
        <p:nvSpPr>
          <p:cNvPr id="280" name="Google Shape;280;p19"/>
          <p:cNvSpPr txBox="1">
            <a:spLocks noGrp="1"/>
          </p:cNvSpPr>
          <p:nvPr>
            <p:ph type="body" idx="1"/>
          </p:nvPr>
        </p:nvSpPr>
        <p:spPr>
          <a:xfrm>
            <a:off x="301752" y="1524000"/>
            <a:ext cx="8503920" cy="4572000"/>
          </a:xfrm>
          <a:prstGeom prst="rect">
            <a:avLst/>
          </a:prstGeom>
          <a:solidFill>
            <a:schemeClr val="lt1"/>
          </a:solid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en-US" sz="2000" b="1" dirty="0"/>
              <a:t>Contrast of shape: </a:t>
            </a:r>
            <a:r>
              <a:rPr lang="en-US" sz="2000" dirty="0"/>
              <a:t>Utilizing contrast in shape will allow you to deepen the level of contrast to attract more attention to an area. For instance, if you have a layout where all of the elements are made up of rectangles, but right in the middle there's a circle, the viewer's attention is going to go directly to the circle because it's different from the rest of the elements.</a:t>
            </a:r>
            <a:endParaRPr sz="2400" dirty="0"/>
          </a:p>
        </p:txBody>
      </p:sp>
    </p:spTree>
  </p:cSld>
  <p:clrMapOvr>
    <a:masterClrMapping/>
  </p:clrMapOvr>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1453</Words>
  <Application>Microsoft Office PowerPoint</Application>
  <PresentationFormat>On-screen Show (4:3)</PresentationFormat>
  <Paragraphs>113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PRINCIPLES OF DESIGN</vt:lpstr>
      <vt:lpstr>Introduction</vt:lpstr>
      <vt:lpstr>Principles of Design</vt:lpstr>
      <vt:lpstr>Principles of Design</vt:lpstr>
      <vt:lpstr>Types of Contrast</vt:lpstr>
      <vt:lpstr>Types of Contrast</vt:lpstr>
      <vt:lpstr>Types of Contrast</vt:lpstr>
      <vt:lpstr>Types of Contrast</vt:lpstr>
      <vt:lpstr>Types of Contrast</vt:lpstr>
      <vt:lpstr>Contrast</vt:lpstr>
      <vt:lpstr>Principles of Design</vt:lpstr>
      <vt:lpstr>Repetition</vt:lpstr>
      <vt:lpstr>Repetition</vt:lpstr>
      <vt:lpstr>Principles of Design</vt:lpstr>
      <vt:lpstr>Types of Alignment</vt:lpstr>
      <vt:lpstr>Types of Alignment</vt:lpstr>
      <vt:lpstr>Types of Alignment</vt:lpstr>
      <vt:lpstr>Types of Alignment</vt:lpstr>
      <vt:lpstr>Types of Alignment</vt:lpstr>
      <vt:lpstr>Principles of Design</vt:lpstr>
      <vt:lpstr>Hierarchy</vt:lpstr>
      <vt:lpstr>Hierarchy</vt:lpstr>
      <vt:lpstr>Principles of Design</vt:lpstr>
      <vt:lpstr>Balance</vt:lpstr>
      <vt:lpstr>Balance</vt:lpstr>
      <vt:lpstr>Unbalance of two objects of different weight</vt:lpstr>
      <vt:lpstr>Principles of Design</vt:lpstr>
      <vt:lpstr>White Space</vt:lpstr>
      <vt:lpstr>White Space</vt:lpstr>
      <vt:lpstr>White Space</vt:lpstr>
      <vt:lpstr>Understanding Colour Psychology</vt:lpstr>
      <vt:lpstr>Color Meaning</vt:lpstr>
      <vt:lpstr>Color Meaning</vt:lpstr>
      <vt:lpstr>Types of Colour mixing Model</vt:lpstr>
      <vt:lpstr>Types of Colour mixing Model</vt:lpstr>
      <vt:lpstr>Colour Theory</vt:lpstr>
      <vt:lpstr>Colour Wheel</vt:lpstr>
      <vt:lpstr>Colour Wheel</vt:lpstr>
      <vt:lpstr>PowerPoint Presentation</vt:lpstr>
      <vt:lpstr>Colour Scheme</vt:lpstr>
      <vt:lpstr>Colour Scheme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DESIGN</dc:title>
  <dc:creator>USER</dc:creator>
  <cp:lastModifiedBy>USER</cp:lastModifiedBy>
  <cp:revision>5</cp:revision>
  <dcterms:created xsi:type="dcterms:W3CDTF">2024-02-04T22:38:20Z</dcterms:created>
  <dcterms:modified xsi:type="dcterms:W3CDTF">2024-05-16T08:07:31Z</dcterms:modified>
</cp:coreProperties>
</file>